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9" r:id="rId3"/>
    <p:sldId id="260" r:id="rId4"/>
    <p:sldId id="261" r:id="rId5"/>
    <p:sldId id="2597" r:id="rId6"/>
    <p:sldId id="11090035" r:id="rId8"/>
    <p:sldId id="11090036" r:id="rId9"/>
    <p:sldId id="262" r:id="rId10"/>
    <p:sldId id="2594" r:id="rId11"/>
    <p:sldId id="2587" r:id="rId12"/>
    <p:sldId id="263" r:id="rId13"/>
    <p:sldId id="1246" r:id="rId14"/>
    <p:sldId id="264" r:id="rId15"/>
    <p:sldId id="11090037" r:id="rId16"/>
    <p:sldId id="11090038" r:id="rId17"/>
    <p:sldId id="262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B56149"/>
    <a:srgbClr val="93412C"/>
    <a:srgbClr val="91412B"/>
    <a:srgbClr val="292C34"/>
    <a:srgbClr val="EED8C8"/>
    <a:srgbClr val="F3E6D6"/>
    <a:srgbClr val="808080"/>
    <a:srgbClr val="AF5D47"/>
    <a:srgbClr val="A64F37"/>
    <a:srgbClr val="964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84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F0918-C48B-4981-AB86-9332DACF0B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58C62-C659-4E0B-AD23-0B2F75C795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2AD7-34CB-4B28-9ABE-8851948CB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533CD-9272-46B3-83D1-3901C697CF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2AD7-34CB-4B28-9ABE-8851948CB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533CD-9272-46B3-83D1-3901C697CF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2AD7-34CB-4B28-9ABE-8851948CB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533CD-9272-46B3-83D1-3901C697CF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2AD7-34CB-4B28-9ABE-8851948CB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533CD-9272-46B3-83D1-3901C697CF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2AD7-34CB-4B28-9ABE-8851948CB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533CD-9272-46B3-83D1-3901C697CF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2AD7-34CB-4B28-9ABE-8851948CB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533CD-9272-46B3-83D1-3901C697CF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2AD7-34CB-4B28-9ABE-8851948CB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533CD-9272-46B3-83D1-3901C697CF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2AD7-34CB-4B28-9ABE-8851948CB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533CD-9272-46B3-83D1-3901C697CF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 userDrawn="1"/>
        </p:nvSpPr>
        <p:spPr>
          <a:xfrm>
            <a:off x="166116" y="137160"/>
            <a:ext cx="11878056" cy="6574536"/>
          </a:xfrm>
          <a:prstGeom prst="roundRect">
            <a:avLst>
              <a:gd name="adj" fmla="val 2620"/>
            </a:avLst>
          </a:prstGeom>
          <a:solidFill>
            <a:srgbClr val="AF5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486457" y="438966"/>
            <a:ext cx="11228832" cy="5077535"/>
          </a:xfrm>
          <a:prstGeom prst="roundRect">
            <a:avLst>
              <a:gd name="adj" fmla="val 2620"/>
            </a:avLst>
          </a:prstGeom>
          <a:solidFill>
            <a:srgbClr val="F2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247514" y="233839"/>
            <a:ext cx="258454" cy="258453"/>
            <a:chOff x="2566741" y="2017553"/>
            <a:chExt cx="1411447" cy="1411447"/>
          </a:xfrm>
        </p:grpSpPr>
        <p:sp>
          <p:nvSpPr>
            <p:cNvPr id="9" name="任意多边形: 形状 8"/>
            <p:cNvSpPr/>
            <p:nvPr/>
          </p:nvSpPr>
          <p:spPr>
            <a:xfrm>
              <a:off x="2566741" y="2017553"/>
              <a:ext cx="1411447" cy="1411447"/>
            </a:xfrm>
            <a:custGeom>
              <a:avLst/>
              <a:gdLst>
                <a:gd name="connsiteX0" fmla="*/ 442722 w 905256"/>
                <a:gd name="connsiteY0" fmla="*/ 145542 h 905256"/>
                <a:gd name="connsiteX1" fmla="*/ 135636 w 905256"/>
                <a:gd name="connsiteY1" fmla="*/ 452628 h 905256"/>
                <a:gd name="connsiteX2" fmla="*/ 442722 w 905256"/>
                <a:gd name="connsiteY2" fmla="*/ 759714 h 905256"/>
                <a:gd name="connsiteX3" fmla="*/ 749808 w 905256"/>
                <a:gd name="connsiteY3" fmla="*/ 452628 h 905256"/>
                <a:gd name="connsiteX4" fmla="*/ 442722 w 905256"/>
                <a:gd name="connsiteY4" fmla="*/ 145542 h 905256"/>
                <a:gd name="connsiteX5" fmla="*/ 452628 w 905256"/>
                <a:gd name="connsiteY5" fmla="*/ 0 h 905256"/>
                <a:gd name="connsiteX6" fmla="*/ 905256 w 905256"/>
                <a:gd name="connsiteY6" fmla="*/ 452628 h 905256"/>
                <a:gd name="connsiteX7" fmla="*/ 452628 w 905256"/>
                <a:gd name="connsiteY7" fmla="*/ 905256 h 905256"/>
                <a:gd name="connsiteX8" fmla="*/ 0 w 905256"/>
                <a:gd name="connsiteY8" fmla="*/ 452628 h 905256"/>
                <a:gd name="connsiteX9" fmla="*/ 452628 w 905256"/>
                <a:gd name="connsiteY9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256" h="905256">
                  <a:moveTo>
                    <a:pt x="442722" y="145542"/>
                  </a:moveTo>
                  <a:cubicBezTo>
                    <a:pt x="273123" y="145542"/>
                    <a:pt x="135636" y="283029"/>
                    <a:pt x="135636" y="452628"/>
                  </a:cubicBezTo>
                  <a:cubicBezTo>
                    <a:pt x="135636" y="622227"/>
                    <a:pt x="273123" y="759714"/>
                    <a:pt x="442722" y="759714"/>
                  </a:cubicBezTo>
                  <a:cubicBezTo>
                    <a:pt x="612321" y="759714"/>
                    <a:pt x="749808" y="622227"/>
                    <a:pt x="749808" y="452628"/>
                  </a:cubicBezTo>
                  <a:cubicBezTo>
                    <a:pt x="749808" y="283029"/>
                    <a:pt x="612321" y="145542"/>
                    <a:pt x="442722" y="145542"/>
                  </a:cubicBezTo>
                  <a:close/>
                  <a:moveTo>
                    <a:pt x="452628" y="0"/>
                  </a:moveTo>
                  <a:cubicBezTo>
                    <a:pt x="702608" y="0"/>
                    <a:pt x="905256" y="202648"/>
                    <a:pt x="905256" y="452628"/>
                  </a:cubicBezTo>
                  <a:cubicBezTo>
                    <a:pt x="905256" y="702608"/>
                    <a:pt x="702608" y="905256"/>
                    <a:pt x="452628" y="905256"/>
                  </a:cubicBezTo>
                  <a:cubicBezTo>
                    <a:pt x="202648" y="905256"/>
                    <a:pt x="0" y="702608"/>
                    <a:pt x="0" y="452628"/>
                  </a:cubicBezTo>
                  <a:cubicBezTo>
                    <a:pt x="0" y="202648"/>
                    <a:pt x="202648" y="0"/>
                    <a:pt x="452628" y="0"/>
                  </a:cubicBezTo>
                  <a:close/>
                </a:path>
              </a:pathLst>
            </a:custGeom>
            <a:solidFill>
              <a:srgbClr val="A64F3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关闭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8496" y="2309308"/>
              <a:ext cx="827936" cy="82793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11" name="组合 10"/>
          <p:cNvGrpSpPr/>
          <p:nvPr userDrawn="1"/>
        </p:nvGrpSpPr>
        <p:grpSpPr>
          <a:xfrm>
            <a:off x="11698401" y="6393140"/>
            <a:ext cx="258454" cy="258453"/>
            <a:chOff x="2566741" y="2017553"/>
            <a:chExt cx="1411447" cy="1411447"/>
          </a:xfrm>
        </p:grpSpPr>
        <p:sp>
          <p:nvSpPr>
            <p:cNvPr id="12" name="任意多边形: 形状 11"/>
            <p:cNvSpPr/>
            <p:nvPr/>
          </p:nvSpPr>
          <p:spPr>
            <a:xfrm>
              <a:off x="2566741" y="2017553"/>
              <a:ext cx="1411447" cy="1411447"/>
            </a:xfrm>
            <a:custGeom>
              <a:avLst/>
              <a:gdLst>
                <a:gd name="connsiteX0" fmla="*/ 442722 w 905256"/>
                <a:gd name="connsiteY0" fmla="*/ 145542 h 905256"/>
                <a:gd name="connsiteX1" fmla="*/ 135636 w 905256"/>
                <a:gd name="connsiteY1" fmla="*/ 452628 h 905256"/>
                <a:gd name="connsiteX2" fmla="*/ 442722 w 905256"/>
                <a:gd name="connsiteY2" fmla="*/ 759714 h 905256"/>
                <a:gd name="connsiteX3" fmla="*/ 749808 w 905256"/>
                <a:gd name="connsiteY3" fmla="*/ 452628 h 905256"/>
                <a:gd name="connsiteX4" fmla="*/ 442722 w 905256"/>
                <a:gd name="connsiteY4" fmla="*/ 145542 h 905256"/>
                <a:gd name="connsiteX5" fmla="*/ 452628 w 905256"/>
                <a:gd name="connsiteY5" fmla="*/ 0 h 905256"/>
                <a:gd name="connsiteX6" fmla="*/ 905256 w 905256"/>
                <a:gd name="connsiteY6" fmla="*/ 452628 h 905256"/>
                <a:gd name="connsiteX7" fmla="*/ 452628 w 905256"/>
                <a:gd name="connsiteY7" fmla="*/ 905256 h 905256"/>
                <a:gd name="connsiteX8" fmla="*/ 0 w 905256"/>
                <a:gd name="connsiteY8" fmla="*/ 452628 h 905256"/>
                <a:gd name="connsiteX9" fmla="*/ 452628 w 905256"/>
                <a:gd name="connsiteY9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256" h="905256">
                  <a:moveTo>
                    <a:pt x="442722" y="145542"/>
                  </a:moveTo>
                  <a:cubicBezTo>
                    <a:pt x="273123" y="145542"/>
                    <a:pt x="135636" y="283029"/>
                    <a:pt x="135636" y="452628"/>
                  </a:cubicBezTo>
                  <a:cubicBezTo>
                    <a:pt x="135636" y="622227"/>
                    <a:pt x="273123" y="759714"/>
                    <a:pt x="442722" y="759714"/>
                  </a:cubicBezTo>
                  <a:cubicBezTo>
                    <a:pt x="612321" y="759714"/>
                    <a:pt x="749808" y="622227"/>
                    <a:pt x="749808" y="452628"/>
                  </a:cubicBezTo>
                  <a:cubicBezTo>
                    <a:pt x="749808" y="283029"/>
                    <a:pt x="612321" y="145542"/>
                    <a:pt x="442722" y="145542"/>
                  </a:cubicBezTo>
                  <a:close/>
                  <a:moveTo>
                    <a:pt x="452628" y="0"/>
                  </a:moveTo>
                  <a:cubicBezTo>
                    <a:pt x="702608" y="0"/>
                    <a:pt x="905256" y="202648"/>
                    <a:pt x="905256" y="452628"/>
                  </a:cubicBezTo>
                  <a:cubicBezTo>
                    <a:pt x="905256" y="702608"/>
                    <a:pt x="702608" y="905256"/>
                    <a:pt x="452628" y="905256"/>
                  </a:cubicBezTo>
                  <a:cubicBezTo>
                    <a:pt x="202648" y="905256"/>
                    <a:pt x="0" y="702608"/>
                    <a:pt x="0" y="452628"/>
                  </a:cubicBezTo>
                  <a:cubicBezTo>
                    <a:pt x="0" y="202648"/>
                    <a:pt x="202648" y="0"/>
                    <a:pt x="452628" y="0"/>
                  </a:cubicBezTo>
                  <a:close/>
                </a:path>
              </a:pathLst>
            </a:custGeom>
            <a:solidFill>
              <a:srgbClr val="A64F3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关闭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8496" y="2309308"/>
              <a:ext cx="827936" cy="82793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14" name="组合 13"/>
          <p:cNvGrpSpPr/>
          <p:nvPr userDrawn="1"/>
        </p:nvGrpSpPr>
        <p:grpSpPr>
          <a:xfrm>
            <a:off x="247514" y="6393140"/>
            <a:ext cx="258454" cy="258453"/>
            <a:chOff x="2566741" y="2017553"/>
            <a:chExt cx="1411447" cy="1411447"/>
          </a:xfrm>
        </p:grpSpPr>
        <p:sp>
          <p:nvSpPr>
            <p:cNvPr id="15" name="任意多边形: 形状 14"/>
            <p:cNvSpPr/>
            <p:nvPr/>
          </p:nvSpPr>
          <p:spPr>
            <a:xfrm>
              <a:off x="2566741" y="2017553"/>
              <a:ext cx="1411447" cy="1411447"/>
            </a:xfrm>
            <a:custGeom>
              <a:avLst/>
              <a:gdLst>
                <a:gd name="connsiteX0" fmla="*/ 442722 w 905256"/>
                <a:gd name="connsiteY0" fmla="*/ 145542 h 905256"/>
                <a:gd name="connsiteX1" fmla="*/ 135636 w 905256"/>
                <a:gd name="connsiteY1" fmla="*/ 452628 h 905256"/>
                <a:gd name="connsiteX2" fmla="*/ 442722 w 905256"/>
                <a:gd name="connsiteY2" fmla="*/ 759714 h 905256"/>
                <a:gd name="connsiteX3" fmla="*/ 749808 w 905256"/>
                <a:gd name="connsiteY3" fmla="*/ 452628 h 905256"/>
                <a:gd name="connsiteX4" fmla="*/ 442722 w 905256"/>
                <a:gd name="connsiteY4" fmla="*/ 145542 h 905256"/>
                <a:gd name="connsiteX5" fmla="*/ 452628 w 905256"/>
                <a:gd name="connsiteY5" fmla="*/ 0 h 905256"/>
                <a:gd name="connsiteX6" fmla="*/ 905256 w 905256"/>
                <a:gd name="connsiteY6" fmla="*/ 452628 h 905256"/>
                <a:gd name="connsiteX7" fmla="*/ 452628 w 905256"/>
                <a:gd name="connsiteY7" fmla="*/ 905256 h 905256"/>
                <a:gd name="connsiteX8" fmla="*/ 0 w 905256"/>
                <a:gd name="connsiteY8" fmla="*/ 452628 h 905256"/>
                <a:gd name="connsiteX9" fmla="*/ 452628 w 905256"/>
                <a:gd name="connsiteY9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256" h="905256">
                  <a:moveTo>
                    <a:pt x="442722" y="145542"/>
                  </a:moveTo>
                  <a:cubicBezTo>
                    <a:pt x="273123" y="145542"/>
                    <a:pt x="135636" y="283029"/>
                    <a:pt x="135636" y="452628"/>
                  </a:cubicBezTo>
                  <a:cubicBezTo>
                    <a:pt x="135636" y="622227"/>
                    <a:pt x="273123" y="759714"/>
                    <a:pt x="442722" y="759714"/>
                  </a:cubicBezTo>
                  <a:cubicBezTo>
                    <a:pt x="612321" y="759714"/>
                    <a:pt x="749808" y="622227"/>
                    <a:pt x="749808" y="452628"/>
                  </a:cubicBezTo>
                  <a:cubicBezTo>
                    <a:pt x="749808" y="283029"/>
                    <a:pt x="612321" y="145542"/>
                    <a:pt x="442722" y="145542"/>
                  </a:cubicBezTo>
                  <a:close/>
                  <a:moveTo>
                    <a:pt x="452628" y="0"/>
                  </a:moveTo>
                  <a:cubicBezTo>
                    <a:pt x="702608" y="0"/>
                    <a:pt x="905256" y="202648"/>
                    <a:pt x="905256" y="452628"/>
                  </a:cubicBezTo>
                  <a:cubicBezTo>
                    <a:pt x="905256" y="702608"/>
                    <a:pt x="702608" y="905256"/>
                    <a:pt x="452628" y="905256"/>
                  </a:cubicBezTo>
                  <a:cubicBezTo>
                    <a:pt x="202648" y="905256"/>
                    <a:pt x="0" y="702608"/>
                    <a:pt x="0" y="452628"/>
                  </a:cubicBezTo>
                  <a:cubicBezTo>
                    <a:pt x="0" y="202648"/>
                    <a:pt x="202648" y="0"/>
                    <a:pt x="452628" y="0"/>
                  </a:cubicBezTo>
                  <a:close/>
                </a:path>
              </a:pathLst>
            </a:custGeom>
            <a:solidFill>
              <a:srgbClr val="A64F3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形 15" descr="关闭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8496" y="2309308"/>
              <a:ext cx="827936" cy="82793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17" name="任意多边形: 形状 16"/>
          <p:cNvSpPr/>
          <p:nvPr userDrawn="1"/>
        </p:nvSpPr>
        <p:spPr>
          <a:xfrm>
            <a:off x="3326929" y="5728748"/>
            <a:ext cx="5540660" cy="974856"/>
          </a:xfrm>
          <a:custGeom>
            <a:avLst/>
            <a:gdLst>
              <a:gd name="connsiteX0" fmla="*/ 18225 w 5540660"/>
              <a:gd name="connsiteY0" fmla="*/ 901957 h 974856"/>
              <a:gd name="connsiteX1" fmla="*/ 5522435 w 5540660"/>
              <a:gd name="connsiteY1" fmla="*/ 901957 h 974856"/>
              <a:gd name="connsiteX2" fmla="*/ 5540660 w 5540660"/>
              <a:gd name="connsiteY2" fmla="*/ 974856 h 974856"/>
              <a:gd name="connsiteX3" fmla="*/ 0 w 5540660"/>
              <a:gd name="connsiteY3" fmla="*/ 974856 h 974856"/>
              <a:gd name="connsiteX4" fmla="*/ 51032 w 5540660"/>
              <a:gd name="connsiteY4" fmla="*/ 770730 h 974856"/>
              <a:gd name="connsiteX5" fmla="*/ 5489629 w 5540660"/>
              <a:gd name="connsiteY5" fmla="*/ 770730 h 974856"/>
              <a:gd name="connsiteX6" fmla="*/ 5515236 w 5540660"/>
              <a:gd name="connsiteY6" fmla="*/ 873157 h 974856"/>
              <a:gd name="connsiteX7" fmla="*/ 25425 w 5540660"/>
              <a:gd name="connsiteY7" fmla="*/ 873157 h 974856"/>
              <a:gd name="connsiteX8" fmla="*/ 83839 w 5540660"/>
              <a:gd name="connsiteY8" fmla="*/ 639504 h 974856"/>
              <a:gd name="connsiteX9" fmla="*/ 5456822 w 5540660"/>
              <a:gd name="connsiteY9" fmla="*/ 639504 h 974856"/>
              <a:gd name="connsiteX10" fmla="*/ 5482429 w 5540660"/>
              <a:gd name="connsiteY10" fmla="*/ 741930 h 974856"/>
              <a:gd name="connsiteX11" fmla="*/ 58232 w 5540660"/>
              <a:gd name="connsiteY11" fmla="*/ 741930 h 974856"/>
              <a:gd name="connsiteX12" fmla="*/ 116645 w 5540660"/>
              <a:gd name="connsiteY12" fmla="*/ 508278 h 974856"/>
              <a:gd name="connsiteX13" fmla="*/ 5424015 w 5540660"/>
              <a:gd name="connsiteY13" fmla="*/ 508278 h 974856"/>
              <a:gd name="connsiteX14" fmla="*/ 5449622 w 5540660"/>
              <a:gd name="connsiteY14" fmla="*/ 610704 h 974856"/>
              <a:gd name="connsiteX15" fmla="*/ 91038 w 5540660"/>
              <a:gd name="connsiteY15" fmla="*/ 610704 h 974856"/>
              <a:gd name="connsiteX16" fmla="*/ 149451 w 5540660"/>
              <a:gd name="connsiteY16" fmla="*/ 377052 h 974856"/>
              <a:gd name="connsiteX17" fmla="*/ 5391209 w 5540660"/>
              <a:gd name="connsiteY17" fmla="*/ 377052 h 974856"/>
              <a:gd name="connsiteX18" fmla="*/ 5416815 w 5540660"/>
              <a:gd name="connsiteY18" fmla="*/ 479478 h 974856"/>
              <a:gd name="connsiteX19" fmla="*/ 123845 w 5540660"/>
              <a:gd name="connsiteY19" fmla="*/ 479478 h 974856"/>
              <a:gd name="connsiteX20" fmla="*/ 182258 w 5540660"/>
              <a:gd name="connsiteY20" fmla="*/ 245826 h 974856"/>
              <a:gd name="connsiteX21" fmla="*/ 5358402 w 5540660"/>
              <a:gd name="connsiteY21" fmla="*/ 245826 h 974856"/>
              <a:gd name="connsiteX22" fmla="*/ 5384009 w 5540660"/>
              <a:gd name="connsiteY22" fmla="*/ 348252 h 974856"/>
              <a:gd name="connsiteX23" fmla="*/ 156651 w 5540660"/>
              <a:gd name="connsiteY23" fmla="*/ 348252 h 974856"/>
              <a:gd name="connsiteX24" fmla="*/ 215064 w 5540660"/>
              <a:gd name="connsiteY24" fmla="*/ 114600 h 974856"/>
              <a:gd name="connsiteX25" fmla="*/ 5325596 w 5540660"/>
              <a:gd name="connsiteY25" fmla="*/ 114600 h 974856"/>
              <a:gd name="connsiteX26" fmla="*/ 5351202 w 5540660"/>
              <a:gd name="connsiteY26" fmla="*/ 217026 h 974856"/>
              <a:gd name="connsiteX27" fmla="*/ 189458 w 5540660"/>
              <a:gd name="connsiteY27" fmla="*/ 217026 h 974856"/>
              <a:gd name="connsiteX28" fmla="*/ 243714 w 5540660"/>
              <a:gd name="connsiteY28" fmla="*/ 0 h 974856"/>
              <a:gd name="connsiteX29" fmla="*/ 5296946 w 5540660"/>
              <a:gd name="connsiteY29" fmla="*/ 0 h 974856"/>
              <a:gd name="connsiteX30" fmla="*/ 5318396 w 5540660"/>
              <a:gd name="connsiteY30" fmla="*/ 85800 h 974856"/>
              <a:gd name="connsiteX31" fmla="*/ 222264 w 5540660"/>
              <a:gd name="connsiteY31" fmla="*/ 85800 h 97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540660" h="974856">
                <a:moveTo>
                  <a:pt x="18225" y="901957"/>
                </a:moveTo>
                <a:lnTo>
                  <a:pt x="5522435" y="901957"/>
                </a:lnTo>
                <a:lnTo>
                  <a:pt x="5540660" y="974856"/>
                </a:lnTo>
                <a:lnTo>
                  <a:pt x="0" y="974856"/>
                </a:lnTo>
                <a:close/>
                <a:moveTo>
                  <a:pt x="51032" y="770730"/>
                </a:moveTo>
                <a:lnTo>
                  <a:pt x="5489629" y="770730"/>
                </a:lnTo>
                <a:lnTo>
                  <a:pt x="5515236" y="873157"/>
                </a:lnTo>
                <a:lnTo>
                  <a:pt x="25425" y="873157"/>
                </a:lnTo>
                <a:close/>
                <a:moveTo>
                  <a:pt x="83839" y="639504"/>
                </a:moveTo>
                <a:lnTo>
                  <a:pt x="5456822" y="639504"/>
                </a:lnTo>
                <a:lnTo>
                  <a:pt x="5482429" y="741930"/>
                </a:lnTo>
                <a:lnTo>
                  <a:pt x="58232" y="741930"/>
                </a:lnTo>
                <a:close/>
                <a:moveTo>
                  <a:pt x="116645" y="508278"/>
                </a:moveTo>
                <a:lnTo>
                  <a:pt x="5424015" y="508278"/>
                </a:lnTo>
                <a:lnTo>
                  <a:pt x="5449622" y="610704"/>
                </a:lnTo>
                <a:lnTo>
                  <a:pt x="91038" y="610704"/>
                </a:lnTo>
                <a:close/>
                <a:moveTo>
                  <a:pt x="149451" y="377052"/>
                </a:moveTo>
                <a:lnTo>
                  <a:pt x="5391209" y="377052"/>
                </a:lnTo>
                <a:lnTo>
                  <a:pt x="5416815" y="479478"/>
                </a:lnTo>
                <a:lnTo>
                  <a:pt x="123845" y="479478"/>
                </a:lnTo>
                <a:close/>
                <a:moveTo>
                  <a:pt x="182258" y="245826"/>
                </a:moveTo>
                <a:lnTo>
                  <a:pt x="5358402" y="245826"/>
                </a:lnTo>
                <a:lnTo>
                  <a:pt x="5384009" y="348252"/>
                </a:lnTo>
                <a:lnTo>
                  <a:pt x="156651" y="348252"/>
                </a:lnTo>
                <a:close/>
                <a:moveTo>
                  <a:pt x="215064" y="114600"/>
                </a:moveTo>
                <a:lnTo>
                  <a:pt x="5325596" y="114600"/>
                </a:lnTo>
                <a:lnTo>
                  <a:pt x="5351202" y="217026"/>
                </a:lnTo>
                <a:lnTo>
                  <a:pt x="189458" y="217026"/>
                </a:lnTo>
                <a:close/>
                <a:moveTo>
                  <a:pt x="243714" y="0"/>
                </a:moveTo>
                <a:lnTo>
                  <a:pt x="5296946" y="0"/>
                </a:lnTo>
                <a:lnTo>
                  <a:pt x="5318396" y="85800"/>
                </a:lnTo>
                <a:lnTo>
                  <a:pt x="222264" y="85800"/>
                </a:lnTo>
                <a:close/>
              </a:path>
            </a:pathLst>
          </a:custGeom>
          <a:solidFill>
            <a:srgbClr val="B56149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1698401" y="233839"/>
            <a:ext cx="258454" cy="258453"/>
            <a:chOff x="2566741" y="2017553"/>
            <a:chExt cx="1411447" cy="1411447"/>
          </a:xfrm>
        </p:grpSpPr>
        <p:sp>
          <p:nvSpPr>
            <p:cNvPr id="19" name="任意多边形: 形状 18"/>
            <p:cNvSpPr/>
            <p:nvPr/>
          </p:nvSpPr>
          <p:spPr>
            <a:xfrm>
              <a:off x="2566741" y="2017553"/>
              <a:ext cx="1411447" cy="1411447"/>
            </a:xfrm>
            <a:custGeom>
              <a:avLst/>
              <a:gdLst>
                <a:gd name="connsiteX0" fmla="*/ 442722 w 905256"/>
                <a:gd name="connsiteY0" fmla="*/ 145542 h 905256"/>
                <a:gd name="connsiteX1" fmla="*/ 135636 w 905256"/>
                <a:gd name="connsiteY1" fmla="*/ 452628 h 905256"/>
                <a:gd name="connsiteX2" fmla="*/ 442722 w 905256"/>
                <a:gd name="connsiteY2" fmla="*/ 759714 h 905256"/>
                <a:gd name="connsiteX3" fmla="*/ 749808 w 905256"/>
                <a:gd name="connsiteY3" fmla="*/ 452628 h 905256"/>
                <a:gd name="connsiteX4" fmla="*/ 442722 w 905256"/>
                <a:gd name="connsiteY4" fmla="*/ 145542 h 905256"/>
                <a:gd name="connsiteX5" fmla="*/ 452628 w 905256"/>
                <a:gd name="connsiteY5" fmla="*/ 0 h 905256"/>
                <a:gd name="connsiteX6" fmla="*/ 905256 w 905256"/>
                <a:gd name="connsiteY6" fmla="*/ 452628 h 905256"/>
                <a:gd name="connsiteX7" fmla="*/ 452628 w 905256"/>
                <a:gd name="connsiteY7" fmla="*/ 905256 h 905256"/>
                <a:gd name="connsiteX8" fmla="*/ 0 w 905256"/>
                <a:gd name="connsiteY8" fmla="*/ 452628 h 905256"/>
                <a:gd name="connsiteX9" fmla="*/ 452628 w 905256"/>
                <a:gd name="connsiteY9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256" h="905256">
                  <a:moveTo>
                    <a:pt x="442722" y="145542"/>
                  </a:moveTo>
                  <a:cubicBezTo>
                    <a:pt x="273123" y="145542"/>
                    <a:pt x="135636" y="283029"/>
                    <a:pt x="135636" y="452628"/>
                  </a:cubicBezTo>
                  <a:cubicBezTo>
                    <a:pt x="135636" y="622227"/>
                    <a:pt x="273123" y="759714"/>
                    <a:pt x="442722" y="759714"/>
                  </a:cubicBezTo>
                  <a:cubicBezTo>
                    <a:pt x="612321" y="759714"/>
                    <a:pt x="749808" y="622227"/>
                    <a:pt x="749808" y="452628"/>
                  </a:cubicBezTo>
                  <a:cubicBezTo>
                    <a:pt x="749808" y="283029"/>
                    <a:pt x="612321" y="145542"/>
                    <a:pt x="442722" y="145542"/>
                  </a:cubicBezTo>
                  <a:close/>
                  <a:moveTo>
                    <a:pt x="452628" y="0"/>
                  </a:moveTo>
                  <a:cubicBezTo>
                    <a:pt x="702608" y="0"/>
                    <a:pt x="905256" y="202648"/>
                    <a:pt x="905256" y="452628"/>
                  </a:cubicBezTo>
                  <a:cubicBezTo>
                    <a:pt x="905256" y="702608"/>
                    <a:pt x="702608" y="905256"/>
                    <a:pt x="452628" y="905256"/>
                  </a:cubicBezTo>
                  <a:cubicBezTo>
                    <a:pt x="202648" y="905256"/>
                    <a:pt x="0" y="702608"/>
                    <a:pt x="0" y="452628"/>
                  </a:cubicBezTo>
                  <a:cubicBezTo>
                    <a:pt x="0" y="202648"/>
                    <a:pt x="202648" y="0"/>
                    <a:pt x="452628" y="0"/>
                  </a:cubicBezTo>
                  <a:close/>
                </a:path>
              </a:pathLst>
            </a:custGeom>
            <a:solidFill>
              <a:srgbClr val="A64F3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形 19" descr="关闭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8496" y="2309308"/>
              <a:ext cx="827936" cy="82793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1" name="组合 20"/>
          <p:cNvGrpSpPr/>
          <p:nvPr userDrawn="1"/>
        </p:nvGrpSpPr>
        <p:grpSpPr>
          <a:xfrm>
            <a:off x="5965159" y="5854069"/>
            <a:ext cx="258454" cy="258453"/>
            <a:chOff x="2566741" y="2017553"/>
            <a:chExt cx="1411447" cy="1411447"/>
          </a:xfrm>
        </p:grpSpPr>
        <p:sp>
          <p:nvSpPr>
            <p:cNvPr id="22" name="任意多边形: 形状 21"/>
            <p:cNvSpPr/>
            <p:nvPr/>
          </p:nvSpPr>
          <p:spPr>
            <a:xfrm>
              <a:off x="2566741" y="2017553"/>
              <a:ext cx="1411447" cy="1411447"/>
            </a:xfrm>
            <a:custGeom>
              <a:avLst/>
              <a:gdLst>
                <a:gd name="connsiteX0" fmla="*/ 442722 w 905256"/>
                <a:gd name="connsiteY0" fmla="*/ 145542 h 905256"/>
                <a:gd name="connsiteX1" fmla="*/ 135636 w 905256"/>
                <a:gd name="connsiteY1" fmla="*/ 452628 h 905256"/>
                <a:gd name="connsiteX2" fmla="*/ 442722 w 905256"/>
                <a:gd name="connsiteY2" fmla="*/ 759714 h 905256"/>
                <a:gd name="connsiteX3" fmla="*/ 749808 w 905256"/>
                <a:gd name="connsiteY3" fmla="*/ 452628 h 905256"/>
                <a:gd name="connsiteX4" fmla="*/ 442722 w 905256"/>
                <a:gd name="connsiteY4" fmla="*/ 145542 h 905256"/>
                <a:gd name="connsiteX5" fmla="*/ 452628 w 905256"/>
                <a:gd name="connsiteY5" fmla="*/ 0 h 905256"/>
                <a:gd name="connsiteX6" fmla="*/ 905256 w 905256"/>
                <a:gd name="connsiteY6" fmla="*/ 452628 h 905256"/>
                <a:gd name="connsiteX7" fmla="*/ 452628 w 905256"/>
                <a:gd name="connsiteY7" fmla="*/ 905256 h 905256"/>
                <a:gd name="connsiteX8" fmla="*/ 0 w 905256"/>
                <a:gd name="connsiteY8" fmla="*/ 452628 h 905256"/>
                <a:gd name="connsiteX9" fmla="*/ 452628 w 905256"/>
                <a:gd name="connsiteY9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256" h="905256">
                  <a:moveTo>
                    <a:pt x="442722" y="145542"/>
                  </a:moveTo>
                  <a:cubicBezTo>
                    <a:pt x="273123" y="145542"/>
                    <a:pt x="135636" y="283029"/>
                    <a:pt x="135636" y="452628"/>
                  </a:cubicBezTo>
                  <a:cubicBezTo>
                    <a:pt x="135636" y="622227"/>
                    <a:pt x="273123" y="759714"/>
                    <a:pt x="442722" y="759714"/>
                  </a:cubicBezTo>
                  <a:cubicBezTo>
                    <a:pt x="612321" y="759714"/>
                    <a:pt x="749808" y="622227"/>
                    <a:pt x="749808" y="452628"/>
                  </a:cubicBezTo>
                  <a:cubicBezTo>
                    <a:pt x="749808" y="283029"/>
                    <a:pt x="612321" y="145542"/>
                    <a:pt x="442722" y="145542"/>
                  </a:cubicBezTo>
                  <a:close/>
                  <a:moveTo>
                    <a:pt x="452628" y="0"/>
                  </a:moveTo>
                  <a:cubicBezTo>
                    <a:pt x="702608" y="0"/>
                    <a:pt x="905256" y="202648"/>
                    <a:pt x="905256" y="452628"/>
                  </a:cubicBezTo>
                  <a:cubicBezTo>
                    <a:pt x="905256" y="702608"/>
                    <a:pt x="702608" y="905256"/>
                    <a:pt x="452628" y="905256"/>
                  </a:cubicBezTo>
                  <a:cubicBezTo>
                    <a:pt x="202648" y="905256"/>
                    <a:pt x="0" y="702608"/>
                    <a:pt x="0" y="452628"/>
                  </a:cubicBezTo>
                  <a:cubicBezTo>
                    <a:pt x="0" y="202648"/>
                    <a:pt x="202648" y="0"/>
                    <a:pt x="452628" y="0"/>
                  </a:cubicBezTo>
                  <a:close/>
                </a:path>
              </a:pathLst>
            </a:custGeom>
            <a:solidFill>
              <a:srgbClr val="A64F3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关闭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8496" y="2309308"/>
              <a:ext cx="827936" cy="82793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24" name="椭圆 23"/>
          <p:cNvSpPr/>
          <p:nvPr userDrawn="1"/>
        </p:nvSpPr>
        <p:spPr>
          <a:xfrm>
            <a:off x="3700688" y="6293336"/>
            <a:ext cx="236183" cy="236183"/>
          </a:xfrm>
          <a:prstGeom prst="ellipse">
            <a:avLst/>
          </a:prstGeom>
          <a:solidFill>
            <a:srgbClr val="93412C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137039" y="6293336"/>
            <a:ext cx="236183" cy="236183"/>
          </a:xfrm>
          <a:prstGeom prst="ellipse">
            <a:avLst/>
          </a:prstGeom>
          <a:solidFill>
            <a:srgbClr val="93412C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 userDrawn="1"/>
        </p:nvSpPr>
        <p:spPr>
          <a:xfrm>
            <a:off x="4495024" y="5975421"/>
            <a:ext cx="226157" cy="226157"/>
          </a:xfrm>
          <a:prstGeom prst="roundRect">
            <a:avLst/>
          </a:prstGeom>
          <a:solidFill>
            <a:srgbClr val="93412C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 userDrawn="1"/>
        </p:nvSpPr>
        <p:spPr>
          <a:xfrm>
            <a:off x="7467591" y="5975421"/>
            <a:ext cx="226157" cy="226157"/>
          </a:xfrm>
          <a:prstGeom prst="roundRect">
            <a:avLst/>
          </a:prstGeom>
          <a:solidFill>
            <a:srgbClr val="93412C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 rot="1302891">
            <a:off x="3103229" y="1979628"/>
            <a:ext cx="2876159" cy="2876158"/>
            <a:chOff x="1127745" y="1521790"/>
            <a:chExt cx="3155395" cy="3155395"/>
          </a:xfrm>
        </p:grpSpPr>
        <p:grpSp>
          <p:nvGrpSpPr>
            <p:cNvPr id="45" name="组合 44"/>
            <p:cNvGrpSpPr/>
            <p:nvPr/>
          </p:nvGrpSpPr>
          <p:grpSpPr>
            <a:xfrm>
              <a:off x="1127745" y="1521790"/>
              <a:ext cx="3155395" cy="3155395"/>
              <a:chOff x="2468255" y="2309931"/>
              <a:chExt cx="3155395" cy="3155395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468255" y="2309931"/>
                <a:ext cx="3155395" cy="31553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3490879" y="3328219"/>
                <a:ext cx="1110147" cy="1118818"/>
                <a:chOff x="5689600" y="3019425"/>
                <a:chExt cx="812800" cy="819150"/>
              </a:xfrm>
            </p:grpSpPr>
            <p:sp>
              <p:nvSpPr>
                <p:cNvPr id="50" name="Freeform 5"/>
                <p:cNvSpPr>
                  <a:spLocks noEditPoints="1"/>
                </p:cNvSpPr>
                <p:nvPr/>
              </p:nvSpPr>
              <p:spPr bwMode="auto">
                <a:xfrm>
                  <a:off x="5689600" y="3019425"/>
                  <a:ext cx="812800" cy="819150"/>
                </a:xfrm>
                <a:custGeom>
                  <a:avLst/>
                  <a:gdLst>
                    <a:gd name="T0" fmla="*/ 109 w 215"/>
                    <a:gd name="T1" fmla="*/ 215 h 216"/>
                    <a:gd name="T2" fmla="*/ 106 w 215"/>
                    <a:gd name="T3" fmla="*/ 1 h 216"/>
                    <a:gd name="T4" fmla="*/ 106 w 215"/>
                    <a:gd name="T5" fmla="*/ 49 h 216"/>
                    <a:gd name="T6" fmla="*/ 108 w 215"/>
                    <a:gd name="T7" fmla="*/ 166 h 216"/>
                    <a:gd name="T8" fmla="*/ 106 w 215"/>
                    <a:gd name="T9" fmla="*/ 49 h 216"/>
                    <a:gd name="T10" fmla="*/ 97 w 215"/>
                    <a:gd name="T11" fmla="*/ 8 h 216"/>
                    <a:gd name="T12" fmla="*/ 111 w 215"/>
                    <a:gd name="T13" fmla="*/ 25 h 216"/>
                    <a:gd name="T14" fmla="*/ 100 w 215"/>
                    <a:gd name="T15" fmla="*/ 205 h 216"/>
                    <a:gd name="T16" fmla="*/ 112 w 215"/>
                    <a:gd name="T17" fmla="*/ 187 h 216"/>
                    <a:gd name="T18" fmla="*/ 100 w 215"/>
                    <a:gd name="T19" fmla="*/ 205 h 216"/>
                    <a:gd name="T20" fmla="*/ 64 w 215"/>
                    <a:gd name="T21" fmla="*/ 17 h 216"/>
                    <a:gd name="T22" fmla="*/ 83 w 215"/>
                    <a:gd name="T23" fmla="*/ 28 h 216"/>
                    <a:gd name="T24" fmla="*/ 134 w 215"/>
                    <a:gd name="T25" fmla="*/ 201 h 216"/>
                    <a:gd name="T26" fmla="*/ 140 w 215"/>
                    <a:gd name="T27" fmla="*/ 181 h 216"/>
                    <a:gd name="T28" fmla="*/ 134 w 215"/>
                    <a:gd name="T29" fmla="*/ 201 h 216"/>
                    <a:gd name="T30" fmla="*/ 36 w 215"/>
                    <a:gd name="T31" fmla="*/ 37 h 216"/>
                    <a:gd name="T32" fmla="*/ 58 w 215"/>
                    <a:gd name="T33" fmla="*/ 41 h 216"/>
                    <a:gd name="T34" fmla="*/ 165 w 215"/>
                    <a:gd name="T35" fmla="*/ 186 h 216"/>
                    <a:gd name="T36" fmla="*/ 163 w 215"/>
                    <a:gd name="T37" fmla="*/ 165 h 216"/>
                    <a:gd name="T38" fmla="*/ 165 w 215"/>
                    <a:gd name="T39" fmla="*/ 186 h 216"/>
                    <a:gd name="T40" fmla="*/ 17 w 215"/>
                    <a:gd name="T41" fmla="*/ 66 h 216"/>
                    <a:gd name="T42" fmla="*/ 39 w 215"/>
                    <a:gd name="T43" fmla="*/ 62 h 216"/>
                    <a:gd name="T44" fmla="*/ 188 w 215"/>
                    <a:gd name="T45" fmla="*/ 162 h 216"/>
                    <a:gd name="T46" fmla="*/ 180 w 215"/>
                    <a:gd name="T47" fmla="*/ 142 h 216"/>
                    <a:gd name="T48" fmla="*/ 188 w 215"/>
                    <a:gd name="T49" fmla="*/ 162 h 216"/>
                    <a:gd name="T50" fmla="*/ 9 w 215"/>
                    <a:gd name="T51" fmla="*/ 99 h 216"/>
                    <a:gd name="T52" fmla="*/ 28 w 215"/>
                    <a:gd name="T53" fmla="*/ 88 h 216"/>
                    <a:gd name="T54" fmla="*/ 202 w 215"/>
                    <a:gd name="T55" fmla="*/ 130 h 216"/>
                    <a:gd name="T56" fmla="*/ 188 w 215"/>
                    <a:gd name="T57" fmla="*/ 115 h 216"/>
                    <a:gd name="T58" fmla="*/ 202 w 215"/>
                    <a:gd name="T59" fmla="*/ 130 h 216"/>
                    <a:gd name="T60" fmla="*/ 12 w 215"/>
                    <a:gd name="T61" fmla="*/ 133 h 216"/>
                    <a:gd name="T62" fmla="*/ 26 w 215"/>
                    <a:gd name="T63" fmla="*/ 116 h 216"/>
                    <a:gd name="T64" fmla="*/ 205 w 215"/>
                    <a:gd name="T65" fmla="*/ 96 h 216"/>
                    <a:gd name="T66" fmla="*/ 186 w 215"/>
                    <a:gd name="T67" fmla="*/ 87 h 216"/>
                    <a:gd name="T68" fmla="*/ 205 w 215"/>
                    <a:gd name="T69" fmla="*/ 96 h 216"/>
                    <a:gd name="T70" fmla="*/ 27 w 215"/>
                    <a:gd name="T71" fmla="*/ 164 h 216"/>
                    <a:gd name="T72" fmla="*/ 34 w 215"/>
                    <a:gd name="T73" fmla="*/ 143 h 216"/>
                    <a:gd name="T74" fmla="*/ 196 w 215"/>
                    <a:gd name="T75" fmla="*/ 63 h 216"/>
                    <a:gd name="T76" fmla="*/ 174 w 215"/>
                    <a:gd name="T77" fmla="*/ 61 h 216"/>
                    <a:gd name="T78" fmla="*/ 196 w 215"/>
                    <a:gd name="T79" fmla="*/ 63 h 216"/>
                    <a:gd name="T80" fmla="*/ 51 w 215"/>
                    <a:gd name="T81" fmla="*/ 188 h 216"/>
                    <a:gd name="T82" fmla="*/ 51 w 215"/>
                    <a:gd name="T83" fmla="*/ 166 h 216"/>
                    <a:gd name="T84" fmla="*/ 176 w 215"/>
                    <a:gd name="T85" fmla="*/ 36 h 216"/>
                    <a:gd name="T86" fmla="*/ 155 w 215"/>
                    <a:gd name="T87" fmla="*/ 41 h 216"/>
                    <a:gd name="T88" fmla="*/ 176 w 215"/>
                    <a:gd name="T89" fmla="*/ 36 h 216"/>
                    <a:gd name="T90" fmla="*/ 83 w 215"/>
                    <a:gd name="T91" fmla="*/ 202 h 216"/>
                    <a:gd name="T92" fmla="*/ 75 w 215"/>
                    <a:gd name="T93" fmla="*/ 181 h 216"/>
                    <a:gd name="T94" fmla="*/ 147 w 215"/>
                    <a:gd name="T95" fmla="*/ 16 h 216"/>
                    <a:gd name="T96" fmla="*/ 130 w 215"/>
                    <a:gd name="T97" fmla="*/ 28 h 216"/>
                    <a:gd name="T98" fmla="*/ 147 w 215"/>
                    <a:gd name="T99" fmla="*/ 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5" h="216">
                      <a:moveTo>
                        <a:pt x="215" y="107"/>
                      </a:moveTo>
                      <a:cubicBezTo>
                        <a:pt x="215" y="166"/>
                        <a:pt x="168" y="214"/>
                        <a:pt x="109" y="215"/>
                      </a:cubicBezTo>
                      <a:cubicBezTo>
                        <a:pt x="50" y="216"/>
                        <a:pt x="1" y="169"/>
                        <a:pt x="0" y="110"/>
                      </a:cubicBezTo>
                      <a:cubicBezTo>
                        <a:pt x="0" y="50"/>
                        <a:pt x="47" y="2"/>
                        <a:pt x="106" y="1"/>
                      </a:cubicBezTo>
                      <a:cubicBezTo>
                        <a:pt x="165" y="0"/>
                        <a:pt x="214" y="48"/>
                        <a:pt x="215" y="107"/>
                      </a:cubicBezTo>
                      <a:close/>
                      <a:moveTo>
                        <a:pt x="106" y="49"/>
                      </a:moveTo>
                      <a:cubicBezTo>
                        <a:pt x="73" y="49"/>
                        <a:pt x="47" y="76"/>
                        <a:pt x="47" y="108"/>
                      </a:cubicBezTo>
                      <a:cubicBezTo>
                        <a:pt x="48" y="141"/>
                        <a:pt x="75" y="167"/>
                        <a:pt x="108" y="166"/>
                      </a:cubicBezTo>
                      <a:cubicBezTo>
                        <a:pt x="141" y="166"/>
                        <a:pt x="167" y="139"/>
                        <a:pt x="167" y="107"/>
                      </a:cubicBezTo>
                      <a:cubicBezTo>
                        <a:pt x="166" y="74"/>
                        <a:pt x="139" y="48"/>
                        <a:pt x="106" y="49"/>
                      </a:cubicBezTo>
                      <a:close/>
                      <a:moveTo>
                        <a:pt x="114" y="8"/>
                      </a:moveTo>
                      <a:cubicBezTo>
                        <a:pt x="97" y="8"/>
                        <a:pt x="97" y="8"/>
                        <a:pt x="97" y="8"/>
                      </a:cubicBezTo>
                      <a:cubicBezTo>
                        <a:pt x="101" y="25"/>
                        <a:pt x="101" y="25"/>
                        <a:pt x="101" y="25"/>
                      </a:cubicBezTo>
                      <a:cubicBezTo>
                        <a:pt x="111" y="25"/>
                        <a:pt x="111" y="25"/>
                        <a:pt x="111" y="25"/>
                      </a:cubicBezTo>
                      <a:lnTo>
                        <a:pt x="114" y="8"/>
                      </a:lnTo>
                      <a:close/>
                      <a:moveTo>
                        <a:pt x="100" y="205"/>
                      </a:move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2" y="187"/>
                        <a:pt x="112" y="187"/>
                        <a:pt x="112" y="187"/>
                      </a:cubicBezTo>
                      <a:cubicBezTo>
                        <a:pt x="103" y="188"/>
                        <a:pt x="103" y="188"/>
                        <a:pt x="103" y="188"/>
                      </a:cubicBezTo>
                      <a:lnTo>
                        <a:pt x="100" y="205"/>
                      </a:lnTo>
                      <a:close/>
                      <a:moveTo>
                        <a:pt x="80" y="11"/>
                      </a:move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74" y="32"/>
                        <a:pt x="74" y="32"/>
                        <a:pt x="74" y="32"/>
                      </a:cubicBezTo>
                      <a:cubicBezTo>
                        <a:pt x="83" y="28"/>
                        <a:pt x="83" y="28"/>
                        <a:pt x="83" y="28"/>
                      </a:cubicBezTo>
                      <a:lnTo>
                        <a:pt x="80" y="11"/>
                      </a:lnTo>
                      <a:close/>
                      <a:moveTo>
                        <a:pt x="134" y="201"/>
                      </a:moveTo>
                      <a:cubicBezTo>
                        <a:pt x="150" y="195"/>
                        <a:pt x="150" y="195"/>
                        <a:pt x="150" y="195"/>
                      </a:cubicBezTo>
                      <a:cubicBezTo>
                        <a:pt x="140" y="181"/>
                        <a:pt x="140" y="181"/>
                        <a:pt x="140" y="181"/>
                      </a:cubicBezTo>
                      <a:cubicBezTo>
                        <a:pt x="131" y="184"/>
                        <a:pt x="131" y="184"/>
                        <a:pt x="131" y="184"/>
                      </a:cubicBezTo>
                      <a:lnTo>
                        <a:pt x="134" y="201"/>
                      </a:lnTo>
                      <a:close/>
                      <a:moveTo>
                        <a:pt x="49" y="26"/>
                      </a:move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51" y="48"/>
                        <a:pt x="51" y="48"/>
                        <a:pt x="51" y="48"/>
                      </a:cubicBezTo>
                      <a:cubicBezTo>
                        <a:pt x="58" y="41"/>
                        <a:pt x="58" y="41"/>
                        <a:pt x="58" y="41"/>
                      </a:cubicBezTo>
                      <a:lnTo>
                        <a:pt x="49" y="26"/>
                      </a:lnTo>
                      <a:close/>
                      <a:moveTo>
                        <a:pt x="165" y="186"/>
                      </a:moveTo>
                      <a:cubicBezTo>
                        <a:pt x="177" y="175"/>
                        <a:pt x="177" y="175"/>
                        <a:pt x="177" y="175"/>
                      </a:cubicBezTo>
                      <a:cubicBezTo>
                        <a:pt x="163" y="165"/>
                        <a:pt x="163" y="165"/>
                        <a:pt x="163" y="165"/>
                      </a:cubicBezTo>
                      <a:cubicBezTo>
                        <a:pt x="156" y="171"/>
                        <a:pt x="156" y="171"/>
                        <a:pt x="156" y="171"/>
                      </a:cubicBezTo>
                      <a:lnTo>
                        <a:pt x="165" y="186"/>
                      </a:lnTo>
                      <a:close/>
                      <a:moveTo>
                        <a:pt x="25" y="51"/>
                      </a:moveTo>
                      <a:cubicBezTo>
                        <a:pt x="17" y="66"/>
                        <a:pt x="17" y="66"/>
                        <a:pt x="17" y="66"/>
                      </a:cubicBezTo>
                      <a:cubicBezTo>
                        <a:pt x="34" y="70"/>
                        <a:pt x="34" y="70"/>
                        <a:pt x="34" y="70"/>
                      </a:cubicBezTo>
                      <a:cubicBezTo>
                        <a:pt x="39" y="62"/>
                        <a:pt x="39" y="62"/>
                        <a:pt x="39" y="62"/>
                      </a:cubicBezTo>
                      <a:lnTo>
                        <a:pt x="25" y="51"/>
                      </a:lnTo>
                      <a:close/>
                      <a:moveTo>
                        <a:pt x="188" y="162"/>
                      </a:moveTo>
                      <a:cubicBezTo>
                        <a:pt x="197" y="147"/>
                        <a:pt x="197" y="147"/>
                        <a:pt x="197" y="147"/>
                      </a:cubicBezTo>
                      <a:cubicBezTo>
                        <a:pt x="180" y="142"/>
                        <a:pt x="180" y="142"/>
                        <a:pt x="180" y="142"/>
                      </a:cubicBezTo>
                      <a:cubicBezTo>
                        <a:pt x="175" y="151"/>
                        <a:pt x="175" y="151"/>
                        <a:pt x="175" y="151"/>
                      </a:cubicBezTo>
                      <a:lnTo>
                        <a:pt x="188" y="162"/>
                      </a:lnTo>
                      <a:close/>
                      <a:moveTo>
                        <a:pt x="11" y="82"/>
                      </a:move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26" y="98"/>
                        <a:pt x="26" y="98"/>
                        <a:pt x="26" y="98"/>
                      </a:cubicBezTo>
                      <a:cubicBezTo>
                        <a:pt x="28" y="88"/>
                        <a:pt x="28" y="88"/>
                        <a:pt x="28" y="88"/>
                      </a:cubicBezTo>
                      <a:lnTo>
                        <a:pt x="11" y="82"/>
                      </a:lnTo>
                      <a:close/>
                      <a:moveTo>
                        <a:pt x="202" y="130"/>
                      </a:moveTo>
                      <a:cubicBezTo>
                        <a:pt x="205" y="114"/>
                        <a:pt x="205" y="114"/>
                        <a:pt x="205" y="114"/>
                      </a:cubicBezTo>
                      <a:cubicBezTo>
                        <a:pt x="188" y="115"/>
                        <a:pt x="188" y="115"/>
                        <a:pt x="188" y="115"/>
                      </a:cubicBezTo>
                      <a:cubicBezTo>
                        <a:pt x="186" y="125"/>
                        <a:pt x="186" y="125"/>
                        <a:pt x="186" y="125"/>
                      </a:cubicBezTo>
                      <a:lnTo>
                        <a:pt x="202" y="130"/>
                      </a:lnTo>
                      <a:close/>
                      <a:moveTo>
                        <a:pt x="9" y="116"/>
                      </a:moveTo>
                      <a:cubicBezTo>
                        <a:pt x="12" y="133"/>
                        <a:pt x="12" y="133"/>
                        <a:pt x="12" y="133"/>
                      </a:cubicBezTo>
                      <a:cubicBezTo>
                        <a:pt x="28" y="126"/>
                        <a:pt x="28" y="126"/>
                        <a:pt x="28" y="126"/>
                      </a:cubicBezTo>
                      <a:cubicBezTo>
                        <a:pt x="26" y="116"/>
                        <a:pt x="26" y="116"/>
                        <a:pt x="26" y="116"/>
                      </a:cubicBezTo>
                      <a:lnTo>
                        <a:pt x="9" y="116"/>
                      </a:lnTo>
                      <a:close/>
                      <a:moveTo>
                        <a:pt x="205" y="96"/>
                      </a:moveTo>
                      <a:cubicBezTo>
                        <a:pt x="202" y="80"/>
                        <a:pt x="202" y="80"/>
                        <a:pt x="202" y="80"/>
                      </a:cubicBezTo>
                      <a:cubicBezTo>
                        <a:pt x="186" y="87"/>
                        <a:pt x="186" y="87"/>
                        <a:pt x="186" y="87"/>
                      </a:cubicBezTo>
                      <a:cubicBezTo>
                        <a:pt x="188" y="96"/>
                        <a:pt x="188" y="96"/>
                        <a:pt x="188" y="96"/>
                      </a:cubicBezTo>
                      <a:lnTo>
                        <a:pt x="205" y="96"/>
                      </a:lnTo>
                      <a:close/>
                      <a:moveTo>
                        <a:pt x="18" y="149"/>
                      </a:moveTo>
                      <a:cubicBezTo>
                        <a:pt x="27" y="164"/>
                        <a:pt x="27" y="164"/>
                        <a:pt x="27" y="164"/>
                      </a:cubicBezTo>
                      <a:cubicBezTo>
                        <a:pt x="39" y="152"/>
                        <a:pt x="39" y="152"/>
                        <a:pt x="39" y="152"/>
                      </a:cubicBezTo>
                      <a:cubicBezTo>
                        <a:pt x="34" y="143"/>
                        <a:pt x="34" y="143"/>
                        <a:pt x="34" y="143"/>
                      </a:cubicBezTo>
                      <a:lnTo>
                        <a:pt x="18" y="149"/>
                      </a:lnTo>
                      <a:close/>
                      <a:moveTo>
                        <a:pt x="196" y="63"/>
                      </a:moveTo>
                      <a:cubicBezTo>
                        <a:pt x="187" y="49"/>
                        <a:pt x="187" y="49"/>
                        <a:pt x="187" y="49"/>
                      </a:cubicBezTo>
                      <a:cubicBezTo>
                        <a:pt x="174" y="61"/>
                        <a:pt x="174" y="61"/>
                        <a:pt x="174" y="61"/>
                      </a:cubicBezTo>
                      <a:cubicBezTo>
                        <a:pt x="179" y="69"/>
                        <a:pt x="179" y="69"/>
                        <a:pt x="179" y="69"/>
                      </a:cubicBezTo>
                      <a:lnTo>
                        <a:pt x="196" y="63"/>
                      </a:lnTo>
                      <a:close/>
                      <a:moveTo>
                        <a:pt x="38" y="177"/>
                      </a:moveTo>
                      <a:cubicBezTo>
                        <a:pt x="51" y="188"/>
                        <a:pt x="51" y="188"/>
                        <a:pt x="51" y="188"/>
                      </a:cubicBezTo>
                      <a:cubicBezTo>
                        <a:pt x="59" y="172"/>
                        <a:pt x="59" y="172"/>
                        <a:pt x="59" y="172"/>
                      </a:cubicBezTo>
                      <a:cubicBezTo>
                        <a:pt x="51" y="166"/>
                        <a:pt x="51" y="166"/>
                        <a:pt x="51" y="166"/>
                      </a:cubicBezTo>
                      <a:lnTo>
                        <a:pt x="38" y="177"/>
                      </a:lnTo>
                      <a:close/>
                      <a:moveTo>
                        <a:pt x="176" y="36"/>
                      </a:moveTo>
                      <a:cubicBezTo>
                        <a:pt x="162" y="25"/>
                        <a:pt x="162" y="25"/>
                        <a:pt x="162" y="25"/>
                      </a:cubicBezTo>
                      <a:cubicBezTo>
                        <a:pt x="155" y="41"/>
                        <a:pt x="155" y="41"/>
                        <a:pt x="155" y="41"/>
                      </a:cubicBezTo>
                      <a:cubicBezTo>
                        <a:pt x="162" y="47"/>
                        <a:pt x="162" y="47"/>
                        <a:pt x="162" y="47"/>
                      </a:cubicBezTo>
                      <a:lnTo>
                        <a:pt x="176" y="36"/>
                      </a:lnTo>
                      <a:close/>
                      <a:moveTo>
                        <a:pt x="67" y="196"/>
                      </a:moveTo>
                      <a:cubicBezTo>
                        <a:pt x="83" y="202"/>
                        <a:pt x="83" y="202"/>
                        <a:pt x="83" y="202"/>
                      </a:cubicBezTo>
                      <a:cubicBezTo>
                        <a:pt x="84" y="184"/>
                        <a:pt x="84" y="184"/>
                        <a:pt x="84" y="184"/>
                      </a:cubicBezTo>
                      <a:cubicBezTo>
                        <a:pt x="75" y="181"/>
                        <a:pt x="75" y="181"/>
                        <a:pt x="75" y="181"/>
                      </a:cubicBezTo>
                      <a:lnTo>
                        <a:pt x="67" y="196"/>
                      </a:lnTo>
                      <a:close/>
                      <a:moveTo>
                        <a:pt x="147" y="16"/>
                      </a:moveTo>
                      <a:cubicBezTo>
                        <a:pt x="131" y="11"/>
                        <a:pt x="131" y="11"/>
                        <a:pt x="131" y="11"/>
                      </a:cubicBezTo>
                      <a:cubicBezTo>
                        <a:pt x="130" y="28"/>
                        <a:pt x="130" y="28"/>
                        <a:pt x="130" y="28"/>
                      </a:cubicBezTo>
                      <a:cubicBezTo>
                        <a:pt x="139" y="31"/>
                        <a:pt x="139" y="31"/>
                        <a:pt x="139" y="31"/>
                      </a:cubicBezTo>
                      <a:lnTo>
                        <a:pt x="147" y="16"/>
                      </a:lnTo>
                      <a:close/>
                    </a:path>
                  </a:pathLst>
                </a:custGeom>
                <a:solidFill>
                  <a:srgbClr val="F3E6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6"/>
                <p:cNvSpPr>
                  <a:spLocks noEditPoints="1"/>
                </p:cNvSpPr>
                <p:nvPr/>
              </p:nvSpPr>
              <p:spPr bwMode="auto">
                <a:xfrm>
                  <a:off x="5919788" y="3240088"/>
                  <a:ext cx="336550" cy="366713"/>
                </a:xfrm>
                <a:custGeom>
                  <a:avLst/>
                  <a:gdLst>
                    <a:gd name="T0" fmla="*/ 79 w 89"/>
                    <a:gd name="T1" fmla="*/ 73 h 97"/>
                    <a:gd name="T2" fmla="*/ 65 w 89"/>
                    <a:gd name="T3" fmla="*/ 86 h 97"/>
                    <a:gd name="T4" fmla="*/ 74 w 89"/>
                    <a:gd name="T5" fmla="*/ 97 h 97"/>
                    <a:gd name="T6" fmla="*/ 89 w 89"/>
                    <a:gd name="T7" fmla="*/ 84 h 97"/>
                    <a:gd name="T8" fmla="*/ 79 w 89"/>
                    <a:gd name="T9" fmla="*/ 73 h 97"/>
                    <a:gd name="T10" fmla="*/ 0 w 89"/>
                    <a:gd name="T11" fmla="*/ 13 h 97"/>
                    <a:gd name="T12" fmla="*/ 13 w 89"/>
                    <a:gd name="T13" fmla="*/ 28 h 97"/>
                    <a:gd name="T14" fmla="*/ 28 w 89"/>
                    <a:gd name="T15" fmla="*/ 15 h 97"/>
                    <a:gd name="T16" fmla="*/ 14 w 89"/>
                    <a:gd name="T17" fmla="*/ 0 h 97"/>
                    <a:gd name="T18" fmla="*/ 0 w 89"/>
                    <a:gd name="T19" fmla="*/ 13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9" h="97">
                      <a:moveTo>
                        <a:pt x="79" y="73"/>
                      </a:moveTo>
                      <a:cubicBezTo>
                        <a:pt x="76" y="79"/>
                        <a:pt x="71" y="83"/>
                        <a:pt x="65" y="86"/>
                      </a:cubicBezTo>
                      <a:cubicBezTo>
                        <a:pt x="74" y="97"/>
                        <a:pt x="74" y="97"/>
                        <a:pt x="74" y="97"/>
                      </a:cubicBezTo>
                      <a:cubicBezTo>
                        <a:pt x="89" y="84"/>
                        <a:pt x="89" y="84"/>
                        <a:pt x="89" y="84"/>
                      </a:cubicBezTo>
                      <a:lnTo>
                        <a:pt x="79" y="73"/>
                      </a:lnTo>
                      <a:close/>
                      <a:moveTo>
                        <a:pt x="0" y="13"/>
                      </a:move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7" y="22"/>
                        <a:pt x="22" y="18"/>
                        <a:pt x="28" y="15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7"/>
                <p:cNvSpPr>
                  <a:spLocks noEditPoints="1"/>
                </p:cNvSpPr>
                <p:nvPr/>
              </p:nvSpPr>
              <p:spPr bwMode="auto">
                <a:xfrm>
                  <a:off x="5984875" y="3209925"/>
                  <a:ext cx="203200" cy="428625"/>
                </a:xfrm>
                <a:custGeom>
                  <a:avLst/>
                  <a:gdLst>
                    <a:gd name="T0" fmla="*/ 36 w 54"/>
                    <a:gd name="T1" fmla="*/ 0 h 113"/>
                    <a:gd name="T2" fmla="*/ 30 w 54"/>
                    <a:gd name="T3" fmla="*/ 18 h 113"/>
                    <a:gd name="T4" fmla="*/ 49 w 54"/>
                    <a:gd name="T5" fmla="*/ 23 h 113"/>
                    <a:gd name="T6" fmla="*/ 54 w 54"/>
                    <a:gd name="T7" fmla="*/ 6 h 113"/>
                    <a:gd name="T8" fmla="*/ 36 w 54"/>
                    <a:gd name="T9" fmla="*/ 0 h 113"/>
                    <a:gd name="T10" fmla="*/ 0 w 54"/>
                    <a:gd name="T11" fmla="*/ 107 h 113"/>
                    <a:gd name="T12" fmla="*/ 18 w 54"/>
                    <a:gd name="T13" fmla="*/ 113 h 113"/>
                    <a:gd name="T14" fmla="*/ 23 w 54"/>
                    <a:gd name="T15" fmla="*/ 99 h 113"/>
                    <a:gd name="T16" fmla="*/ 5 w 54"/>
                    <a:gd name="T17" fmla="*/ 91 h 113"/>
                    <a:gd name="T18" fmla="*/ 0 w 54"/>
                    <a:gd name="T19" fmla="*/ 10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113">
                      <a:moveTo>
                        <a:pt x="36" y="0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7" y="18"/>
                        <a:pt x="43" y="20"/>
                        <a:pt x="49" y="23"/>
                      </a:cubicBezTo>
                      <a:cubicBezTo>
                        <a:pt x="54" y="6"/>
                        <a:pt x="54" y="6"/>
                        <a:pt x="54" y="6"/>
                      </a:cubicBezTo>
                      <a:lnTo>
                        <a:pt x="36" y="0"/>
                      </a:lnTo>
                      <a:close/>
                      <a:moveTo>
                        <a:pt x="0" y="107"/>
                      </a:moveTo>
                      <a:cubicBezTo>
                        <a:pt x="18" y="113"/>
                        <a:pt x="18" y="113"/>
                        <a:pt x="18" y="113"/>
                      </a:cubicBezTo>
                      <a:cubicBezTo>
                        <a:pt x="23" y="99"/>
                        <a:pt x="23" y="99"/>
                        <a:pt x="23" y="99"/>
                      </a:cubicBezTo>
                      <a:cubicBezTo>
                        <a:pt x="17" y="98"/>
                        <a:pt x="10" y="95"/>
                        <a:pt x="5" y="91"/>
                      </a:cubicBez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8"/>
                <p:cNvSpPr>
                  <a:spLocks noEditPoints="1"/>
                </p:cNvSpPr>
                <p:nvPr/>
              </p:nvSpPr>
              <p:spPr bwMode="auto">
                <a:xfrm>
                  <a:off x="5870575" y="3346450"/>
                  <a:ext cx="431800" cy="155575"/>
                </a:xfrm>
                <a:custGeom>
                  <a:avLst/>
                  <a:gdLst>
                    <a:gd name="T0" fmla="*/ 111 w 114"/>
                    <a:gd name="T1" fmla="*/ 0 h 41"/>
                    <a:gd name="T2" fmla="*/ 94 w 114"/>
                    <a:gd name="T3" fmla="*/ 3 h 41"/>
                    <a:gd name="T4" fmla="*/ 99 w 114"/>
                    <a:gd name="T5" fmla="*/ 22 h 41"/>
                    <a:gd name="T6" fmla="*/ 114 w 114"/>
                    <a:gd name="T7" fmla="*/ 19 h 41"/>
                    <a:gd name="T8" fmla="*/ 111 w 114"/>
                    <a:gd name="T9" fmla="*/ 0 h 41"/>
                    <a:gd name="T10" fmla="*/ 19 w 114"/>
                    <a:gd name="T11" fmla="*/ 18 h 41"/>
                    <a:gd name="T12" fmla="*/ 0 w 114"/>
                    <a:gd name="T13" fmla="*/ 22 h 41"/>
                    <a:gd name="T14" fmla="*/ 4 w 114"/>
                    <a:gd name="T15" fmla="*/ 41 h 41"/>
                    <a:gd name="T16" fmla="*/ 22 w 114"/>
                    <a:gd name="T17" fmla="*/ 38 h 41"/>
                    <a:gd name="T18" fmla="*/ 19 w 114"/>
                    <a:gd name="T19" fmla="*/ 23 h 41"/>
                    <a:gd name="T20" fmla="*/ 19 w 114"/>
                    <a:gd name="T21" fmla="*/ 1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4" h="41">
                      <a:moveTo>
                        <a:pt x="111" y="0"/>
                      </a:moveTo>
                      <a:cubicBezTo>
                        <a:pt x="94" y="3"/>
                        <a:pt x="94" y="3"/>
                        <a:pt x="94" y="3"/>
                      </a:cubicBezTo>
                      <a:cubicBezTo>
                        <a:pt x="97" y="9"/>
                        <a:pt x="99" y="15"/>
                        <a:pt x="99" y="22"/>
                      </a:cubicBezTo>
                      <a:cubicBezTo>
                        <a:pt x="114" y="19"/>
                        <a:pt x="114" y="19"/>
                        <a:pt x="114" y="19"/>
                      </a:cubicBezTo>
                      <a:lnTo>
                        <a:pt x="111" y="0"/>
                      </a:lnTo>
                      <a:close/>
                      <a:moveTo>
                        <a:pt x="19" y="18"/>
                      </a:move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4" y="41"/>
                        <a:pt x="4" y="41"/>
                        <a:pt x="4" y="41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0" y="33"/>
                        <a:pt x="19" y="28"/>
                        <a:pt x="19" y="23"/>
                      </a:cubicBezTo>
                      <a:cubicBezTo>
                        <a:pt x="19" y="21"/>
                        <a:pt x="19" y="20"/>
                        <a:pt x="19" y="1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9"/>
                <p:cNvSpPr>
                  <a:spLocks noEditPoints="1"/>
                </p:cNvSpPr>
                <p:nvPr/>
              </p:nvSpPr>
              <p:spPr bwMode="auto">
                <a:xfrm>
                  <a:off x="5843588" y="3186113"/>
                  <a:ext cx="504825" cy="485775"/>
                </a:xfrm>
                <a:custGeom>
                  <a:avLst/>
                  <a:gdLst>
                    <a:gd name="T0" fmla="*/ 132 w 133"/>
                    <a:gd name="T1" fmla="*/ 63 h 128"/>
                    <a:gd name="T2" fmla="*/ 67 w 133"/>
                    <a:gd name="T3" fmla="*/ 128 h 128"/>
                    <a:gd name="T4" fmla="*/ 1 w 133"/>
                    <a:gd name="T5" fmla="*/ 65 h 128"/>
                    <a:gd name="T6" fmla="*/ 66 w 133"/>
                    <a:gd name="T7" fmla="*/ 0 h 128"/>
                    <a:gd name="T8" fmla="*/ 132 w 133"/>
                    <a:gd name="T9" fmla="*/ 63 h 128"/>
                    <a:gd name="T10" fmla="*/ 66 w 133"/>
                    <a:gd name="T11" fmla="*/ 12 h 128"/>
                    <a:gd name="T12" fmla="*/ 13 w 133"/>
                    <a:gd name="T13" fmla="*/ 65 h 128"/>
                    <a:gd name="T14" fmla="*/ 67 w 133"/>
                    <a:gd name="T15" fmla="*/ 116 h 128"/>
                    <a:gd name="T16" fmla="*/ 120 w 133"/>
                    <a:gd name="T17" fmla="*/ 63 h 128"/>
                    <a:gd name="T18" fmla="*/ 66 w 133"/>
                    <a:gd name="T19" fmla="*/ 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3" h="128">
                      <a:moveTo>
                        <a:pt x="132" y="63"/>
                      </a:moveTo>
                      <a:cubicBezTo>
                        <a:pt x="133" y="98"/>
                        <a:pt x="104" y="127"/>
                        <a:pt x="67" y="128"/>
                      </a:cubicBezTo>
                      <a:cubicBezTo>
                        <a:pt x="31" y="128"/>
                        <a:pt x="1" y="100"/>
                        <a:pt x="1" y="65"/>
                      </a:cubicBezTo>
                      <a:cubicBezTo>
                        <a:pt x="0" y="30"/>
                        <a:pt x="29" y="1"/>
                        <a:pt x="66" y="0"/>
                      </a:cubicBezTo>
                      <a:cubicBezTo>
                        <a:pt x="102" y="0"/>
                        <a:pt x="132" y="28"/>
                        <a:pt x="132" y="63"/>
                      </a:cubicBezTo>
                      <a:close/>
                      <a:moveTo>
                        <a:pt x="66" y="12"/>
                      </a:moveTo>
                      <a:cubicBezTo>
                        <a:pt x="36" y="13"/>
                        <a:pt x="13" y="36"/>
                        <a:pt x="13" y="65"/>
                      </a:cubicBezTo>
                      <a:cubicBezTo>
                        <a:pt x="13" y="93"/>
                        <a:pt x="38" y="116"/>
                        <a:pt x="67" y="116"/>
                      </a:cubicBezTo>
                      <a:cubicBezTo>
                        <a:pt x="97" y="115"/>
                        <a:pt x="120" y="92"/>
                        <a:pt x="120" y="63"/>
                      </a:cubicBezTo>
                      <a:cubicBezTo>
                        <a:pt x="120" y="35"/>
                        <a:pt x="95" y="12"/>
                        <a:pt x="66" y="12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6" name="椭圆 45"/>
            <p:cNvSpPr/>
            <p:nvPr/>
          </p:nvSpPr>
          <p:spPr>
            <a:xfrm>
              <a:off x="2513987" y="2908032"/>
              <a:ext cx="382910" cy="382910"/>
            </a:xfrm>
            <a:prstGeom prst="ellipse">
              <a:avLst/>
            </a:prstGeom>
            <a:solidFill>
              <a:srgbClr val="292C34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20607" y="3014652"/>
              <a:ext cx="169670" cy="1696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1734790">
            <a:off x="6576290" y="2455757"/>
            <a:ext cx="1923901" cy="1923901"/>
            <a:chOff x="1650099" y="2044144"/>
            <a:chExt cx="2110685" cy="2110685"/>
          </a:xfrm>
        </p:grpSpPr>
        <p:grpSp>
          <p:nvGrpSpPr>
            <p:cNvPr id="35" name="组合 34"/>
            <p:cNvGrpSpPr/>
            <p:nvPr/>
          </p:nvGrpSpPr>
          <p:grpSpPr>
            <a:xfrm>
              <a:off x="1650099" y="2044144"/>
              <a:ext cx="2110685" cy="2110685"/>
              <a:chOff x="2990609" y="2832285"/>
              <a:chExt cx="2110685" cy="2110685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2990609" y="2832285"/>
                <a:ext cx="2110685" cy="211068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3490879" y="3328219"/>
                <a:ext cx="1110147" cy="1118818"/>
                <a:chOff x="5689600" y="3019425"/>
                <a:chExt cx="812800" cy="819150"/>
              </a:xfrm>
            </p:grpSpPr>
            <p:sp>
              <p:nvSpPr>
                <p:cNvPr id="40" name="Freeform 5"/>
                <p:cNvSpPr>
                  <a:spLocks noEditPoints="1"/>
                </p:cNvSpPr>
                <p:nvPr/>
              </p:nvSpPr>
              <p:spPr bwMode="auto">
                <a:xfrm>
                  <a:off x="5689600" y="3019425"/>
                  <a:ext cx="812800" cy="819150"/>
                </a:xfrm>
                <a:custGeom>
                  <a:avLst/>
                  <a:gdLst>
                    <a:gd name="T0" fmla="*/ 109 w 215"/>
                    <a:gd name="T1" fmla="*/ 215 h 216"/>
                    <a:gd name="T2" fmla="*/ 106 w 215"/>
                    <a:gd name="T3" fmla="*/ 1 h 216"/>
                    <a:gd name="T4" fmla="*/ 106 w 215"/>
                    <a:gd name="T5" fmla="*/ 49 h 216"/>
                    <a:gd name="T6" fmla="*/ 108 w 215"/>
                    <a:gd name="T7" fmla="*/ 166 h 216"/>
                    <a:gd name="T8" fmla="*/ 106 w 215"/>
                    <a:gd name="T9" fmla="*/ 49 h 216"/>
                    <a:gd name="T10" fmla="*/ 97 w 215"/>
                    <a:gd name="T11" fmla="*/ 8 h 216"/>
                    <a:gd name="T12" fmla="*/ 111 w 215"/>
                    <a:gd name="T13" fmla="*/ 25 h 216"/>
                    <a:gd name="T14" fmla="*/ 100 w 215"/>
                    <a:gd name="T15" fmla="*/ 205 h 216"/>
                    <a:gd name="T16" fmla="*/ 112 w 215"/>
                    <a:gd name="T17" fmla="*/ 187 h 216"/>
                    <a:gd name="T18" fmla="*/ 100 w 215"/>
                    <a:gd name="T19" fmla="*/ 205 h 216"/>
                    <a:gd name="T20" fmla="*/ 64 w 215"/>
                    <a:gd name="T21" fmla="*/ 17 h 216"/>
                    <a:gd name="T22" fmla="*/ 83 w 215"/>
                    <a:gd name="T23" fmla="*/ 28 h 216"/>
                    <a:gd name="T24" fmla="*/ 134 w 215"/>
                    <a:gd name="T25" fmla="*/ 201 h 216"/>
                    <a:gd name="T26" fmla="*/ 140 w 215"/>
                    <a:gd name="T27" fmla="*/ 181 h 216"/>
                    <a:gd name="T28" fmla="*/ 134 w 215"/>
                    <a:gd name="T29" fmla="*/ 201 h 216"/>
                    <a:gd name="T30" fmla="*/ 36 w 215"/>
                    <a:gd name="T31" fmla="*/ 37 h 216"/>
                    <a:gd name="T32" fmla="*/ 58 w 215"/>
                    <a:gd name="T33" fmla="*/ 41 h 216"/>
                    <a:gd name="T34" fmla="*/ 165 w 215"/>
                    <a:gd name="T35" fmla="*/ 186 h 216"/>
                    <a:gd name="T36" fmla="*/ 163 w 215"/>
                    <a:gd name="T37" fmla="*/ 165 h 216"/>
                    <a:gd name="T38" fmla="*/ 165 w 215"/>
                    <a:gd name="T39" fmla="*/ 186 h 216"/>
                    <a:gd name="T40" fmla="*/ 17 w 215"/>
                    <a:gd name="T41" fmla="*/ 66 h 216"/>
                    <a:gd name="T42" fmla="*/ 39 w 215"/>
                    <a:gd name="T43" fmla="*/ 62 h 216"/>
                    <a:gd name="T44" fmla="*/ 188 w 215"/>
                    <a:gd name="T45" fmla="*/ 162 h 216"/>
                    <a:gd name="T46" fmla="*/ 180 w 215"/>
                    <a:gd name="T47" fmla="*/ 142 h 216"/>
                    <a:gd name="T48" fmla="*/ 188 w 215"/>
                    <a:gd name="T49" fmla="*/ 162 h 216"/>
                    <a:gd name="T50" fmla="*/ 9 w 215"/>
                    <a:gd name="T51" fmla="*/ 99 h 216"/>
                    <a:gd name="T52" fmla="*/ 28 w 215"/>
                    <a:gd name="T53" fmla="*/ 88 h 216"/>
                    <a:gd name="T54" fmla="*/ 202 w 215"/>
                    <a:gd name="T55" fmla="*/ 130 h 216"/>
                    <a:gd name="T56" fmla="*/ 188 w 215"/>
                    <a:gd name="T57" fmla="*/ 115 h 216"/>
                    <a:gd name="T58" fmla="*/ 202 w 215"/>
                    <a:gd name="T59" fmla="*/ 130 h 216"/>
                    <a:gd name="T60" fmla="*/ 12 w 215"/>
                    <a:gd name="T61" fmla="*/ 133 h 216"/>
                    <a:gd name="T62" fmla="*/ 26 w 215"/>
                    <a:gd name="T63" fmla="*/ 116 h 216"/>
                    <a:gd name="T64" fmla="*/ 205 w 215"/>
                    <a:gd name="T65" fmla="*/ 96 h 216"/>
                    <a:gd name="T66" fmla="*/ 186 w 215"/>
                    <a:gd name="T67" fmla="*/ 87 h 216"/>
                    <a:gd name="T68" fmla="*/ 205 w 215"/>
                    <a:gd name="T69" fmla="*/ 96 h 216"/>
                    <a:gd name="T70" fmla="*/ 27 w 215"/>
                    <a:gd name="T71" fmla="*/ 164 h 216"/>
                    <a:gd name="T72" fmla="*/ 34 w 215"/>
                    <a:gd name="T73" fmla="*/ 143 h 216"/>
                    <a:gd name="T74" fmla="*/ 196 w 215"/>
                    <a:gd name="T75" fmla="*/ 63 h 216"/>
                    <a:gd name="T76" fmla="*/ 174 w 215"/>
                    <a:gd name="T77" fmla="*/ 61 h 216"/>
                    <a:gd name="T78" fmla="*/ 196 w 215"/>
                    <a:gd name="T79" fmla="*/ 63 h 216"/>
                    <a:gd name="T80" fmla="*/ 51 w 215"/>
                    <a:gd name="T81" fmla="*/ 188 h 216"/>
                    <a:gd name="T82" fmla="*/ 51 w 215"/>
                    <a:gd name="T83" fmla="*/ 166 h 216"/>
                    <a:gd name="T84" fmla="*/ 176 w 215"/>
                    <a:gd name="T85" fmla="*/ 36 h 216"/>
                    <a:gd name="T86" fmla="*/ 155 w 215"/>
                    <a:gd name="T87" fmla="*/ 41 h 216"/>
                    <a:gd name="T88" fmla="*/ 176 w 215"/>
                    <a:gd name="T89" fmla="*/ 36 h 216"/>
                    <a:gd name="T90" fmla="*/ 83 w 215"/>
                    <a:gd name="T91" fmla="*/ 202 h 216"/>
                    <a:gd name="T92" fmla="*/ 75 w 215"/>
                    <a:gd name="T93" fmla="*/ 181 h 216"/>
                    <a:gd name="T94" fmla="*/ 147 w 215"/>
                    <a:gd name="T95" fmla="*/ 16 h 216"/>
                    <a:gd name="T96" fmla="*/ 130 w 215"/>
                    <a:gd name="T97" fmla="*/ 28 h 216"/>
                    <a:gd name="T98" fmla="*/ 147 w 215"/>
                    <a:gd name="T99" fmla="*/ 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5" h="216">
                      <a:moveTo>
                        <a:pt x="215" y="107"/>
                      </a:moveTo>
                      <a:cubicBezTo>
                        <a:pt x="215" y="166"/>
                        <a:pt x="168" y="214"/>
                        <a:pt x="109" y="215"/>
                      </a:cubicBezTo>
                      <a:cubicBezTo>
                        <a:pt x="50" y="216"/>
                        <a:pt x="1" y="169"/>
                        <a:pt x="0" y="110"/>
                      </a:cubicBezTo>
                      <a:cubicBezTo>
                        <a:pt x="0" y="50"/>
                        <a:pt x="47" y="2"/>
                        <a:pt x="106" y="1"/>
                      </a:cubicBezTo>
                      <a:cubicBezTo>
                        <a:pt x="165" y="0"/>
                        <a:pt x="214" y="48"/>
                        <a:pt x="215" y="107"/>
                      </a:cubicBezTo>
                      <a:close/>
                      <a:moveTo>
                        <a:pt x="106" y="49"/>
                      </a:moveTo>
                      <a:cubicBezTo>
                        <a:pt x="73" y="49"/>
                        <a:pt x="47" y="76"/>
                        <a:pt x="47" y="108"/>
                      </a:cubicBezTo>
                      <a:cubicBezTo>
                        <a:pt x="48" y="141"/>
                        <a:pt x="75" y="167"/>
                        <a:pt x="108" y="166"/>
                      </a:cubicBezTo>
                      <a:cubicBezTo>
                        <a:pt x="141" y="166"/>
                        <a:pt x="167" y="139"/>
                        <a:pt x="167" y="107"/>
                      </a:cubicBezTo>
                      <a:cubicBezTo>
                        <a:pt x="166" y="74"/>
                        <a:pt x="139" y="48"/>
                        <a:pt x="106" y="49"/>
                      </a:cubicBezTo>
                      <a:close/>
                      <a:moveTo>
                        <a:pt x="114" y="8"/>
                      </a:moveTo>
                      <a:cubicBezTo>
                        <a:pt x="97" y="8"/>
                        <a:pt x="97" y="8"/>
                        <a:pt x="97" y="8"/>
                      </a:cubicBezTo>
                      <a:cubicBezTo>
                        <a:pt x="101" y="25"/>
                        <a:pt x="101" y="25"/>
                        <a:pt x="101" y="25"/>
                      </a:cubicBezTo>
                      <a:cubicBezTo>
                        <a:pt x="111" y="25"/>
                        <a:pt x="111" y="25"/>
                        <a:pt x="111" y="25"/>
                      </a:cubicBezTo>
                      <a:lnTo>
                        <a:pt x="114" y="8"/>
                      </a:lnTo>
                      <a:close/>
                      <a:moveTo>
                        <a:pt x="100" y="205"/>
                      </a:move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2" y="187"/>
                        <a:pt x="112" y="187"/>
                        <a:pt x="112" y="187"/>
                      </a:cubicBezTo>
                      <a:cubicBezTo>
                        <a:pt x="103" y="188"/>
                        <a:pt x="103" y="188"/>
                        <a:pt x="103" y="188"/>
                      </a:cubicBezTo>
                      <a:lnTo>
                        <a:pt x="100" y="205"/>
                      </a:lnTo>
                      <a:close/>
                      <a:moveTo>
                        <a:pt x="80" y="11"/>
                      </a:move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74" y="32"/>
                        <a:pt x="74" y="32"/>
                        <a:pt x="74" y="32"/>
                      </a:cubicBezTo>
                      <a:cubicBezTo>
                        <a:pt x="83" y="28"/>
                        <a:pt x="83" y="28"/>
                        <a:pt x="83" y="28"/>
                      </a:cubicBezTo>
                      <a:lnTo>
                        <a:pt x="80" y="11"/>
                      </a:lnTo>
                      <a:close/>
                      <a:moveTo>
                        <a:pt x="134" y="201"/>
                      </a:moveTo>
                      <a:cubicBezTo>
                        <a:pt x="150" y="195"/>
                        <a:pt x="150" y="195"/>
                        <a:pt x="150" y="195"/>
                      </a:cubicBezTo>
                      <a:cubicBezTo>
                        <a:pt x="140" y="181"/>
                        <a:pt x="140" y="181"/>
                        <a:pt x="140" y="181"/>
                      </a:cubicBezTo>
                      <a:cubicBezTo>
                        <a:pt x="131" y="184"/>
                        <a:pt x="131" y="184"/>
                        <a:pt x="131" y="184"/>
                      </a:cubicBezTo>
                      <a:lnTo>
                        <a:pt x="134" y="201"/>
                      </a:lnTo>
                      <a:close/>
                      <a:moveTo>
                        <a:pt x="49" y="26"/>
                      </a:move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51" y="48"/>
                        <a:pt x="51" y="48"/>
                        <a:pt x="51" y="48"/>
                      </a:cubicBezTo>
                      <a:cubicBezTo>
                        <a:pt x="58" y="41"/>
                        <a:pt x="58" y="41"/>
                        <a:pt x="58" y="41"/>
                      </a:cubicBezTo>
                      <a:lnTo>
                        <a:pt x="49" y="26"/>
                      </a:lnTo>
                      <a:close/>
                      <a:moveTo>
                        <a:pt x="165" y="186"/>
                      </a:moveTo>
                      <a:cubicBezTo>
                        <a:pt x="177" y="175"/>
                        <a:pt x="177" y="175"/>
                        <a:pt x="177" y="175"/>
                      </a:cubicBezTo>
                      <a:cubicBezTo>
                        <a:pt x="163" y="165"/>
                        <a:pt x="163" y="165"/>
                        <a:pt x="163" y="165"/>
                      </a:cubicBezTo>
                      <a:cubicBezTo>
                        <a:pt x="156" y="171"/>
                        <a:pt x="156" y="171"/>
                        <a:pt x="156" y="171"/>
                      </a:cubicBezTo>
                      <a:lnTo>
                        <a:pt x="165" y="186"/>
                      </a:lnTo>
                      <a:close/>
                      <a:moveTo>
                        <a:pt x="25" y="51"/>
                      </a:moveTo>
                      <a:cubicBezTo>
                        <a:pt x="17" y="66"/>
                        <a:pt x="17" y="66"/>
                        <a:pt x="17" y="66"/>
                      </a:cubicBezTo>
                      <a:cubicBezTo>
                        <a:pt x="34" y="70"/>
                        <a:pt x="34" y="70"/>
                        <a:pt x="34" y="70"/>
                      </a:cubicBezTo>
                      <a:cubicBezTo>
                        <a:pt x="39" y="62"/>
                        <a:pt x="39" y="62"/>
                        <a:pt x="39" y="62"/>
                      </a:cubicBezTo>
                      <a:lnTo>
                        <a:pt x="25" y="51"/>
                      </a:lnTo>
                      <a:close/>
                      <a:moveTo>
                        <a:pt x="188" y="162"/>
                      </a:moveTo>
                      <a:cubicBezTo>
                        <a:pt x="197" y="147"/>
                        <a:pt x="197" y="147"/>
                        <a:pt x="197" y="147"/>
                      </a:cubicBezTo>
                      <a:cubicBezTo>
                        <a:pt x="180" y="142"/>
                        <a:pt x="180" y="142"/>
                        <a:pt x="180" y="142"/>
                      </a:cubicBezTo>
                      <a:cubicBezTo>
                        <a:pt x="175" y="151"/>
                        <a:pt x="175" y="151"/>
                        <a:pt x="175" y="151"/>
                      </a:cubicBezTo>
                      <a:lnTo>
                        <a:pt x="188" y="162"/>
                      </a:lnTo>
                      <a:close/>
                      <a:moveTo>
                        <a:pt x="11" y="82"/>
                      </a:move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26" y="98"/>
                        <a:pt x="26" y="98"/>
                        <a:pt x="26" y="98"/>
                      </a:cubicBezTo>
                      <a:cubicBezTo>
                        <a:pt x="28" y="88"/>
                        <a:pt x="28" y="88"/>
                        <a:pt x="28" y="88"/>
                      </a:cubicBezTo>
                      <a:lnTo>
                        <a:pt x="11" y="82"/>
                      </a:lnTo>
                      <a:close/>
                      <a:moveTo>
                        <a:pt x="202" y="130"/>
                      </a:moveTo>
                      <a:cubicBezTo>
                        <a:pt x="205" y="114"/>
                        <a:pt x="205" y="114"/>
                        <a:pt x="205" y="114"/>
                      </a:cubicBezTo>
                      <a:cubicBezTo>
                        <a:pt x="188" y="115"/>
                        <a:pt x="188" y="115"/>
                        <a:pt x="188" y="115"/>
                      </a:cubicBezTo>
                      <a:cubicBezTo>
                        <a:pt x="186" y="125"/>
                        <a:pt x="186" y="125"/>
                        <a:pt x="186" y="125"/>
                      </a:cubicBezTo>
                      <a:lnTo>
                        <a:pt x="202" y="130"/>
                      </a:lnTo>
                      <a:close/>
                      <a:moveTo>
                        <a:pt x="9" y="116"/>
                      </a:moveTo>
                      <a:cubicBezTo>
                        <a:pt x="12" y="133"/>
                        <a:pt x="12" y="133"/>
                        <a:pt x="12" y="133"/>
                      </a:cubicBezTo>
                      <a:cubicBezTo>
                        <a:pt x="28" y="126"/>
                        <a:pt x="28" y="126"/>
                        <a:pt x="28" y="126"/>
                      </a:cubicBezTo>
                      <a:cubicBezTo>
                        <a:pt x="26" y="116"/>
                        <a:pt x="26" y="116"/>
                        <a:pt x="26" y="116"/>
                      </a:cubicBezTo>
                      <a:lnTo>
                        <a:pt x="9" y="116"/>
                      </a:lnTo>
                      <a:close/>
                      <a:moveTo>
                        <a:pt x="205" y="96"/>
                      </a:moveTo>
                      <a:cubicBezTo>
                        <a:pt x="202" y="80"/>
                        <a:pt x="202" y="80"/>
                        <a:pt x="202" y="80"/>
                      </a:cubicBezTo>
                      <a:cubicBezTo>
                        <a:pt x="186" y="87"/>
                        <a:pt x="186" y="87"/>
                        <a:pt x="186" y="87"/>
                      </a:cubicBezTo>
                      <a:cubicBezTo>
                        <a:pt x="188" y="96"/>
                        <a:pt x="188" y="96"/>
                        <a:pt x="188" y="96"/>
                      </a:cubicBezTo>
                      <a:lnTo>
                        <a:pt x="205" y="96"/>
                      </a:lnTo>
                      <a:close/>
                      <a:moveTo>
                        <a:pt x="18" y="149"/>
                      </a:moveTo>
                      <a:cubicBezTo>
                        <a:pt x="27" y="164"/>
                        <a:pt x="27" y="164"/>
                        <a:pt x="27" y="164"/>
                      </a:cubicBezTo>
                      <a:cubicBezTo>
                        <a:pt x="39" y="152"/>
                        <a:pt x="39" y="152"/>
                        <a:pt x="39" y="152"/>
                      </a:cubicBezTo>
                      <a:cubicBezTo>
                        <a:pt x="34" y="143"/>
                        <a:pt x="34" y="143"/>
                        <a:pt x="34" y="143"/>
                      </a:cubicBezTo>
                      <a:lnTo>
                        <a:pt x="18" y="149"/>
                      </a:lnTo>
                      <a:close/>
                      <a:moveTo>
                        <a:pt x="196" y="63"/>
                      </a:moveTo>
                      <a:cubicBezTo>
                        <a:pt x="187" y="49"/>
                        <a:pt x="187" y="49"/>
                        <a:pt x="187" y="49"/>
                      </a:cubicBezTo>
                      <a:cubicBezTo>
                        <a:pt x="174" y="61"/>
                        <a:pt x="174" y="61"/>
                        <a:pt x="174" y="61"/>
                      </a:cubicBezTo>
                      <a:cubicBezTo>
                        <a:pt x="179" y="69"/>
                        <a:pt x="179" y="69"/>
                        <a:pt x="179" y="69"/>
                      </a:cubicBezTo>
                      <a:lnTo>
                        <a:pt x="196" y="63"/>
                      </a:lnTo>
                      <a:close/>
                      <a:moveTo>
                        <a:pt x="38" y="177"/>
                      </a:moveTo>
                      <a:cubicBezTo>
                        <a:pt x="51" y="188"/>
                        <a:pt x="51" y="188"/>
                        <a:pt x="51" y="188"/>
                      </a:cubicBezTo>
                      <a:cubicBezTo>
                        <a:pt x="59" y="172"/>
                        <a:pt x="59" y="172"/>
                        <a:pt x="59" y="172"/>
                      </a:cubicBezTo>
                      <a:cubicBezTo>
                        <a:pt x="51" y="166"/>
                        <a:pt x="51" y="166"/>
                        <a:pt x="51" y="166"/>
                      </a:cubicBezTo>
                      <a:lnTo>
                        <a:pt x="38" y="177"/>
                      </a:lnTo>
                      <a:close/>
                      <a:moveTo>
                        <a:pt x="176" y="36"/>
                      </a:moveTo>
                      <a:cubicBezTo>
                        <a:pt x="162" y="25"/>
                        <a:pt x="162" y="25"/>
                        <a:pt x="162" y="25"/>
                      </a:cubicBezTo>
                      <a:cubicBezTo>
                        <a:pt x="155" y="41"/>
                        <a:pt x="155" y="41"/>
                        <a:pt x="155" y="41"/>
                      </a:cubicBezTo>
                      <a:cubicBezTo>
                        <a:pt x="162" y="47"/>
                        <a:pt x="162" y="47"/>
                        <a:pt x="162" y="47"/>
                      </a:cubicBezTo>
                      <a:lnTo>
                        <a:pt x="176" y="36"/>
                      </a:lnTo>
                      <a:close/>
                      <a:moveTo>
                        <a:pt x="67" y="196"/>
                      </a:moveTo>
                      <a:cubicBezTo>
                        <a:pt x="83" y="202"/>
                        <a:pt x="83" y="202"/>
                        <a:pt x="83" y="202"/>
                      </a:cubicBezTo>
                      <a:cubicBezTo>
                        <a:pt x="84" y="184"/>
                        <a:pt x="84" y="184"/>
                        <a:pt x="84" y="184"/>
                      </a:cubicBezTo>
                      <a:cubicBezTo>
                        <a:pt x="75" y="181"/>
                        <a:pt x="75" y="181"/>
                        <a:pt x="75" y="181"/>
                      </a:cubicBezTo>
                      <a:lnTo>
                        <a:pt x="67" y="196"/>
                      </a:lnTo>
                      <a:close/>
                      <a:moveTo>
                        <a:pt x="147" y="16"/>
                      </a:moveTo>
                      <a:cubicBezTo>
                        <a:pt x="131" y="11"/>
                        <a:pt x="131" y="11"/>
                        <a:pt x="131" y="11"/>
                      </a:cubicBezTo>
                      <a:cubicBezTo>
                        <a:pt x="130" y="28"/>
                        <a:pt x="130" y="28"/>
                        <a:pt x="130" y="28"/>
                      </a:cubicBezTo>
                      <a:cubicBezTo>
                        <a:pt x="139" y="31"/>
                        <a:pt x="139" y="31"/>
                        <a:pt x="139" y="31"/>
                      </a:cubicBezTo>
                      <a:lnTo>
                        <a:pt x="147" y="16"/>
                      </a:lnTo>
                      <a:close/>
                    </a:path>
                  </a:pathLst>
                </a:custGeom>
                <a:solidFill>
                  <a:srgbClr val="F3E6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6"/>
                <p:cNvSpPr>
                  <a:spLocks noEditPoints="1"/>
                </p:cNvSpPr>
                <p:nvPr/>
              </p:nvSpPr>
              <p:spPr bwMode="auto">
                <a:xfrm>
                  <a:off x="5919788" y="3240088"/>
                  <a:ext cx="336550" cy="366713"/>
                </a:xfrm>
                <a:custGeom>
                  <a:avLst/>
                  <a:gdLst>
                    <a:gd name="T0" fmla="*/ 79 w 89"/>
                    <a:gd name="T1" fmla="*/ 73 h 97"/>
                    <a:gd name="T2" fmla="*/ 65 w 89"/>
                    <a:gd name="T3" fmla="*/ 86 h 97"/>
                    <a:gd name="T4" fmla="*/ 74 w 89"/>
                    <a:gd name="T5" fmla="*/ 97 h 97"/>
                    <a:gd name="T6" fmla="*/ 89 w 89"/>
                    <a:gd name="T7" fmla="*/ 84 h 97"/>
                    <a:gd name="T8" fmla="*/ 79 w 89"/>
                    <a:gd name="T9" fmla="*/ 73 h 97"/>
                    <a:gd name="T10" fmla="*/ 0 w 89"/>
                    <a:gd name="T11" fmla="*/ 13 h 97"/>
                    <a:gd name="T12" fmla="*/ 13 w 89"/>
                    <a:gd name="T13" fmla="*/ 28 h 97"/>
                    <a:gd name="T14" fmla="*/ 28 w 89"/>
                    <a:gd name="T15" fmla="*/ 15 h 97"/>
                    <a:gd name="T16" fmla="*/ 14 w 89"/>
                    <a:gd name="T17" fmla="*/ 0 h 97"/>
                    <a:gd name="T18" fmla="*/ 0 w 89"/>
                    <a:gd name="T19" fmla="*/ 13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9" h="97">
                      <a:moveTo>
                        <a:pt x="79" y="73"/>
                      </a:moveTo>
                      <a:cubicBezTo>
                        <a:pt x="76" y="79"/>
                        <a:pt x="71" y="83"/>
                        <a:pt x="65" y="86"/>
                      </a:cubicBezTo>
                      <a:cubicBezTo>
                        <a:pt x="74" y="97"/>
                        <a:pt x="74" y="97"/>
                        <a:pt x="74" y="97"/>
                      </a:cubicBezTo>
                      <a:cubicBezTo>
                        <a:pt x="89" y="84"/>
                        <a:pt x="89" y="84"/>
                        <a:pt x="89" y="84"/>
                      </a:cubicBezTo>
                      <a:lnTo>
                        <a:pt x="79" y="73"/>
                      </a:lnTo>
                      <a:close/>
                      <a:moveTo>
                        <a:pt x="0" y="13"/>
                      </a:move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7" y="22"/>
                        <a:pt x="22" y="18"/>
                        <a:pt x="28" y="15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7"/>
                <p:cNvSpPr>
                  <a:spLocks noEditPoints="1"/>
                </p:cNvSpPr>
                <p:nvPr/>
              </p:nvSpPr>
              <p:spPr bwMode="auto">
                <a:xfrm>
                  <a:off x="5984875" y="3209925"/>
                  <a:ext cx="203200" cy="428625"/>
                </a:xfrm>
                <a:custGeom>
                  <a:avLst/>
                  <a:gdLst>
                    <a:gd name="T0" fmla="*/ 36 w 54"/>
                    <a:gd name="T1" fmla="*/ 0 h 113"/>
                    <a:gd name="T2" fmla="*/ 30 w 54"/>
                    <a:gd name="T3" fmla="*/ 18 h 113"/>
                    <a:gd name="T4" fmla="*/ 49 w 54"/>
                    <a:gd name="T5" fmla="*/ 23 h 113"/>
                    <a:gd name="T6" fmla="*/ 54 w 54"/>
                    <a:gd name="T7" fmla="*/ 6 h 113"/>
                    <a:gd name="T8" fmla="*/ 36 w 54"/>
                    <a:gd name="T9" fmla="*/ 0 h 113"/>
                    <a:gd name="T10" fmla="*/ 0 w 54"/>
                    <a:gd name="T11" fmla="*/ 107 h 113"/>
                    <a:gd name="T12" fmla="*/ 18 w 54"/>
                    <a:gd name="T13" fmla="*/ 113 h 113"/>
                    <a:gd name="T14" fmla="*/ 23 w 54"/>
                    <a:gd name="T15" fmla="*/ 99 h 113"/>
                    <a:gd name="T16" fmla="*/ 5 w 54"/>
                    <a:gd name="T17" fmla="*/ 91 h 113"/>
                    <a:gd name="T18" fmla="*/ 0 w 54"/>
                    <a:gd name="T19" fmla="*/ 10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113">
                      <a:moveTo>
                        <a:pt x="36" y="0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7" y="18"/>
                        <a:pt x="43" y="20"/>
                        <a:pt x="49" y="23"/>
                      </a:cubicBezTo>
                      <a:cubicBezTo>
                        <a:pt x="54" y="6"/>
                        <a:pt x="54" y="6"/>
                        <a:pt x="54" y="6"/>
                      </a:cubicBezTo>
                      <a:lnTo>
                        <a:pt x="36" y="0"/>
                      </a:lnTo>
                      <a:close/>
                      <a:moveTo>
                        <a:pt x="0" y="107"/>
                      </a:moveTo>
                      <a:cubicBezTo>
                        <a:pt x="18" y="113"/>
                        <a:pt x="18" y="113"/>
                        <a:pt x="18" y="113"/>
                      </a:cubicBezTo>
                      <a:cubicBezTo>
                        <a:pt x="23" y="99"/>
                        <a:pt x="23" y="99"/>
                        <a:pt x="23" y="99"/>
                      </a:cubicBezTo>
                      <a:cubicBezTo>
                        <a:pt x="17" y="98"/>
                        <a:pt x="10" y="95"/>
                        <a:pt x="5" y="91"/>
                      </a:cubicBez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8"/>
                <p:cNvSpPr>
                  <a:spLocks noEditPoints="1"/>
                </p:cNvSpPr>
                <p:nvPr/>
              </p:nvSpPr>
              <p:spPr bwMode="auto">
                <a:xfrm>
                  <a:off x="5870575" y="3346450"/>
                  <a:ext cx="431800" cy="155575"/>
                </a:xfrm>
                <a:custGeom>
                  <a:avLst/>
                  <a:gdLst>
                    <a:gd name="T0" fmla="*/ 111 w 114"/>
                    <a:gd name="T1" fmla="*/ 0 h 41"/>
                    <a:gd name="T2" fmla="*/ 94 w 114"/>
                    <a:gd name="T3" fmla="*/ 3 h 41"/>
                    <a:gd name="T4" fmla="*/ 99 w 114"/>
                    <a:gd name="T5" fmla="*/ 22 h 41"/>
                    <a:gd name="T6" fmla="*/ 114 w 114"/>
                    <a:gd name="T7" fmla="*/ 19 h 41"/>
                    <a:gd name="T8" fmla="*/ 111 w 114"/>
                    <a:gd name="T9" fmla="*/ 0 h 41"/>
                    <a:gd name="T10" fmla="*/ 19 w 114"/>
                    <a:gd name="T11" fmla="*/ 18 h 41"/>
                    <a:gd name="T12" fmla="*/ 0 w 114"/>
                    <a:gd name="T13" fmla="*/ 22 h 41"/>
                    <a:gd name="T14" fmla="*/ 4 w 114"/>
                    <a:gd name="T15" fmla="*/ 41 h 41"/>
                    <a:gd name="T16" fmla="*/ 22 w 114"/>
                    <a:gd name="T17" fmla="*/ 38 h 41"/>
                    <a:gd name="T18" fmla="*/ 19 w 114"/>
                    <a:gd name="T19" fmla="*/ 23 h 41"/>
                    <a:gd name="T20" fmla="*/ 19 w 114"/>
                    <a:gd name="T21" fmla="*/ 1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4" h="41">
                      <a:moveTo>
                        <a:pt x="111" y="0"/>
                      </a:moveTo>
                      <a:cubicBezTo>
                        <a:pt x="94" y="3"/>
                        <a:pt x="94" y="3"/>
                        <a:pt x="94" y="3"/>
                      </a:cubicBezTo>
                      <a:cubicBezTo>
                        <a:pt x="97" y="9"/>
                        <a:pt x="99" y="15"/>
                        <a:pt x="99" y="22"/>
                      </a:cubicBezTo>
                      <a:cubicBezTo>
                        <a:pt x="114" y="19"/>
                        <a:pt x="114" y="19"/>
                        <a:pt x="114" y="19"/>
                      </a:cubicBezTo>
                      <a:lnTo>
                        <a:pt x="111" y="0"/>
                      </a:lnTo>
                      <a:close/>
                      <a:moveTo>
                        <a:pt x="19" y="18"/>
                      </a:move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4" y="41"/>
                        <a:pt x="4" y="41"/>
                        <a:pt x="4" y="41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0" y="33"/>
                        <a:pt x="19" y="28"/>
                        <a:pt x="19" y="23"/>
                      </a:cubicBezTo>
                      <a:cubicBezTo>
                        <a:pt x="19" y="21"/>
                        <a:pt x="19" y="20"/>
                        <a:pt x="19" y="18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5843588" y="3186113"/>
                  <a:ext cx="504825" cy="485775"/>
                </a:xfrm>
                <a:custGeom>
                  <a:avLst/>
                  <a:gdLst>
                    <a:gd name="T0" fmla="*/ 132 w 133"/>
                    <a:gd name="T1" fmla="*/ 63 h 128"/>
                    <a:gd name="T2" fmla="*/ 67 w 133"/>
                    <a:gd name="T3" fmla="*/ 128 h 128"/>
                    <a:gd name="T4" fmla="*/ 1 w 133"/>
                    <a:gd name="T5" fmla="*/ 65 h 128"/>
                    <a:gd name="T6" fmla="*/ 66 w 133"/>
                    <a:gd name="T7" fmla="*/ 0 h 128"/>
                    <a:gd name="T8" fmla="*/ 132 w 133"/>
                    <a:gd name="T9" fmla="*/ 63 h 128"/>
                    <a:gd name="T10" fmla="*/ 66 w 133"/>
                    <a:gd name="T11" fmla="*/ 12 h 128"/>
                    <a:gd name="T12" fmla="*/ 13 w 133"/>
                    <a:gd name="T13" fmla="*/ 65 h 128"/>
                    <a:gd name="T14" fmla="*/ 67 w 133"/>
                    <a:gd name="T15" fmla="*/ 116 h 128"/>
                    <a:gd name="T16" fmla="*/ 120 w 133"/>
                    <a:gd name="T17" fmla="*/ 63 h 128"/>
                    <a:gd name="T18" fmla="*/ 66 w 133"/>
                    <a:gd name="T19" fmla="*/ 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3" h="128">
                      <a:moveTo>
                        <a:pt x="132" y="63"/>
                      </a:moveTo>
                      <a:cubicBezTo>
                        <a:pt x="133" y="98"/>
                        <a:pt x="104" y="127"/>
                        <a:pt x="67" y="128"/>
                      </a:cubicBezTo>
                      <a:cubicBezTo>
                        <a:pt x="31" y="128"/>
                        <a:pt x="1" y="100"/>
                        <a:pt x="1" y="65"/>
                      </a:cubicBezTo>
                      <a:cubicBezTo>
                        <a:pt x="0" y="30"/>
                        <a:pt x="29" y="1"/>
                        <a:pt x="66" y="0"/>
                      </a:cubicBezTo>
                      <a:cubicBezTo>
                        <a:pt x="102" y="0"/>
                        <a:pt x="132" y="28"/>
                        <a:pt x="132" y="63"/>
                      </a:cubicBezTo>
                      <a:close/>
                      <a:moveTo>
                        <a:pt x="66" y="12"/>
                      </a:moveTo>
                      <a:cubicBezTo>
                        <a:pt x="36" y="13"/>
                        <a:pt x="13" y="36"/>
                        <a:pt x="13" y="65"/>
                      </a:cubicBezTo>
                      <a:cubicBezTo>
                        <a:pt x="13" y="93"/>
                        <a:pt x="38" y="116"/>
                        <a:pt x="67" y="116"/>
                      </a:cubicBezTo>
                      <a:cubicBezTo>
                        <a:pt x="97" y="115"/>
                        <a:pt x="120" y="92"/>
                        <a:pt x="120" y="63"/>
                      </a:cubicBezTo>
                      <a:cubicBezTo>
                        <a:pt x="120" y="35"/>
                        <a:pt x="95" y="12"/>
                        <a:pt x="66" y="12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6" name="椭圆 35"/>
            <p:cNvSpPr/>
            <p:nvPr/>
          </p:nvSpPr>
          <p:spPr>
            <a:xfrm>
              <a:off x="2513987" y="2908032"/>
              <a:ext cx="382910" cy="382910"/>
            </a:xfrm>
            <a:prstGeom prst="ellipse">
              <a:avLst/>
            </a:prstGeom>
            <a:solidFill>
              <a:srgbClr val="292C34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20607" y="3014652"/>
              <a:ext cx="169670" cy="1696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080414" y="2950322"/>
            <a:ext cx="3926036" cy="934770"/>
            <a:chOff x="6228789" y="2886326"/>
            <a:chExt cx="3840480" cy="914400"/>
          </a:xfrm>
        </p:grpSpPr>
        <p:sp>
          <p:nvSpPr>
            <p:cNvPr id="32" name="任意多边形: 形状 31"/>
            <p:cNvSpPr/>
            <p:nvPr/>
          </p:nvSpPr>
          <p:spPr>
            <a:xfrm>
              <a:off x="6228789" y="2886326"/>
              <a:ext cx="3840480" cy="914400"/>
            </a:xfrm>
            <a:custGeom>
              <a:avLst/>
              <a:gdLst>
                <a:gd name="connsiteX0" fmla="*/ 3376432 w 3840480"/>
                <a:gd name="connsiteY0" fmla="*/ 83415 h 914400"/>
                <a:gd name="connsiteX1" fmla="*/ 3002647 w 3840480"/>
                <a:gd name="connsiteY1" fmla="*/ 457200 h 914400"/>
                <a:gd name="connsiteX2" fmla="*/ 3376432 w 3840480"/>
                <a:gd name="connsiteY2" fmla="*/ 830985 h 914400"/>
                <a:gd name="connsiteX3" fmla="*/ 3750217 w 3840480"/>
                <a:gd name="connsiteY3" fmla="*/ 457200 h 914400"/>
                <a:gd name="connsiteX4" fmla="*/ 3376432 w 3840480"/>
                <a:gd name="connsiteY4" fmla="*/ 83415 h 914400"/>
                <a:gd name="connsiteX5" fmla="*/ 1130173 w 3840480"/>
                <a:gd name="connsiteY5" fmla="*/ 83415 h 914400"/>
                <a:gd name="connsiteX6" fmla="*/ 1057823 w 3840480"/>
                <a:gd name="connsiteY6" fmla="*/ 155765 h 914400"/>
                <a:gd name="connsiteX7" fmla="*/ 1057823 w 3840480"/>
                <a:gd name="connsiteY7" fmla="*/ 758635 h 914400"/>
                <a:gd name="connsiteX8" fmla="*/ 1130173 w 3840480"/>
                <a:gd name="connsiteY8" fmla="*/ 830985 h 914400"/>
                <a:gd name="connsiteX9" fmla="*/ 2710309 w 3840480"/>
                <a:gd name="connsiteY9" fmla="*/ 830985 h 914400"/>
                <a:gd name="connsiteX10" fmla="*/ 2782659 w 3840480"/>
                <a:gd name="connsiteY10" fmla="*/ 758635 h 914400"/>
                <a:gd name="connsiteX11" fmla="*/ 2782659 w 3840480"/>
                <a:gd name="connsiteY11" fmla="*/ 155765 h 914400"/>
                <a:gd name="connsiteX12" fmla="*/ 2710309 w 3840480"/>
                <a:gd name="connsiteY12" fmla="*/ 83415 h 914400"/>
                <a:gd name="connsiteX13" fmla="*/ 451718 w 3840480"/>
                <a:gd name="connsiteY13" fmla="*/ 83415 h 914400"/>
                <a:gd name="connsiteX14" fmla="*/ 77933 w 3840480"/>
                <a:gd name="connsiteY14" fmla="*/ 457200 h 914400"/>
                <a:gd name="connsiteX15" fmla="*/ 451718 w 3840480"/>
                <a:gd name="connsiteY15" fmla="*/ 830985 h 914400"/>
                <a:gd name="connsiteX16" fmla="*/ 825503 w 3840480"/>
                <a:gd name="connsiteY16" fmla="*/ 457200 h 914400"/>
                <a:gd name="connsiteX17" fmla="*/ 451718 w 3840480"/>
                <a:gd name="connsiteY17" fmla="*/ 83415 h 914400"/>
                <a:gd name="connsiteX18" fmla="*/ 457200 w 3840480"/>
                <a:gd name="connsiteY18" fmla="*/ 0 h 914400"/>
                <a:gd name="connsiteX19" fmla="*/ 3383280 w 3840480"/>
                <a:gd name="connsiteY19" fmla="*/ 0 h 914400"/>
                <a:gd name="connsiteX20" fmla="*/ 3840480 w 3840480"/>
                <a:gd name="connsiteY20" fmla="*/ 457200 h 914400"/>
                <a:gd name="connsiteX21" fmla="*/ 3383280 w 3840480"/>
                <a:gd name="connsiteY21" fmla="*/ 914400 h 914400"/>
                <a:gd name="connsiteX22" fmla="*/ 457200 w 3840480"/>
                <a:gd name="connsiteY22" fmla="*/ 914400 h 914400"/>
                <a:gd name="connsiteX23" fmla="*/ 0 w 3840480"/>
                <a:gd name="connsiteY23" fmla="*/ 457200 h 914400"/>
                <a:gd name="connsiteX24" fmla="*/ 457200 w 3840480"/>
                <a:gd name="connsiteY2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0" h="914400">
                  <a:moveTo>
                    <a:pt x="3376432" y="83415"/>
                  </a:moveTo>
                  <a:cubicBezTo>
                    <a:pt x="3169996" y="83415"/>
                    <a:pt x="3002647" y="250764"/>
                    <a:pt x="3002647" y="457200"/>
                  </a:cubicBezTo>
                  <a:cubicBezTo>
                    <a:pt x="3002647" y="663636"/>
                    <a:pt x="3169996" y="830985"/>
                    <a:pt x="3376432" y="830985"/>
                  </a:cubicBezTo>
                  <a:cubicBezTo>
                    <a:pt x="3582868" y="830985"/>
                    <a:pt x="3750217" y="663636"/>
                    <a:pt x="3750217" y="457200"/>
                  </a:cubicBezTo>
                  <a:cubicBezTo>
                    <a:pt x="3750217" y="250764"/>
                    <a:pt x="3582868" y="83415"/>
                    <a:pt x="3376432" y="83415"/>
                  </a:cubicBezTo>
                  <a:close/>
                  <a:moveTo>
                    <a:pt x="1130173" y="83415"/>
                  </a:moveTo>
                  <a:cubicBezTo>
                    <a:pt x="1090215" y="83415"/>
                    <a:pt x="1057823" y="115807"/>
                    <a:pt x="1057823" y="155765"/>
                  </a:cubicBezTo>
                  <a:lnTo>
                    <a:pt x="1057823" y="758635"/>
                  </a:lnTo>
                  <a:cubicBezTo>
                    <a:pt x="1057823" y="798593"/>
                    <a:pt x="1090215" y="830985"/>
                    <a:pt x="1130173" y="830985"/>
                  </a:cubicBezTo>
                  <a:lnTo>
                    <a:pt x="2710309" y="830985"/>
                  </a:lnTo>
                  <a:cubicBezTo>
                    <a:pt x="2750267" y="830985"/>
                    <a:pt x="2782659" y="798593"/>
                    <a:pt x="2782659" y="758635"/>
                  </a:cubicBezTo>
                  <a:lnTo>
                    <a:pt x="2782659" y="155765"/>
                  </a:lnTo>
                  <a:cubicBezTo>
                    <a:pt x="2782659" y="115807"/>
                    <a:pt x="2750267" y="83415"/>
                    <a:pt x="2710309" y="83415"/>
                  </a:cubicBezTo>
                  <a:close/>
                  <a:moveTo>
                    <a:pt x="451718" y="83415"/>
                  </a:moveTo>
                  <a:cubicBezTo>
                    <a:pt x="245282" y="83415"/>
                    <a:pt x="77933" y="250764"/>
                    <a:pt x="77933" y="457200"/>
                  </a:cubicBezTo>
                  <a:cubicBezTo>
                    <a:pt x="77933" y="663636"/>
                    <a:pt x="245282" y="830985"/>
                    <a:pt x="451718" y="830985"/>
                  </a:cubicBezTo>
                  <a:cubicBezTo>
                    <a:pt x="658154" y="830985"/>
                    <a:pt x="825503" y="663636"/>
                    <a:pt x="825503" y="457200"/>
                  </a:cubicBezTo>
                  <a:cubicBezTo>
                    <a:pt x="825503" y="250764"/>
                    <a:pt x="658154" y="83415"/>
                    <a:pt x="451718" y="83415"/>
                  </a:cubicBezTo>
                  <a:close/>
                  <a:moveTo>
                    <a:pt x="457200" y="0"/>
                  </a:moveTo>
                  <a:lnTo>
                    <a:pt x="3383280" y="0"/>
                  </a:lnTo>
                  <a:cubicBezTo>
                    <a:pt x="3635785" y="0"/>
                    <a:pt x="3840480" y="204695"/>
                    <a:pt x="3840480" y="457200"/>
                  </a:cubicBezTo>
                  <a:cubicBezTo>
                    <a:pt x="3840480" y="709705"/>
                    <a:pt x="3635785" y="914400"/>
                    <a:pt x="3383280" y="914400"/>
                  </a:cubicBezTo>
                  <a:lnTo>
                    <a:pt x="457200" y="914400"/>
                  </a:lnTo>
                  <a:cubicBezTo>
                    <a:pt x="204695" y="914400"/>
                    <a:pt x="0" y="709705"/>
                    <a:pt x="0" y="457200"/>
                  </a:cubicBezTo>
                  <a:cubicBezTo>
                    <a:pt x="0" y="204695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AF5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6288442" y="2947961"/>
              <a:ext cx="791131" cy="791131"/>
            </a:xfrm>
            <a:custGeom>
              <a:avLst/>
              <a:gdLst>
                <a:gd name="connsiteX0" fmla="*/ 383059 w 766118"/>
                <a:gd name="connsiteY0" fmla="*/ 0 h 766118"/>
                <a:gd name="connsiteX1" fmla="*/ 766118 w 766118"/>
                <a:gd name="connsiteY1" fmla="*/ 383059 h 766118"/>
                <a:gd name="connsiteX2" fmla="*/ 383059 w 766118"/>
                <a:gd name="connsiteY2" fmla="*/ 766118 h 766118"/>
                <a:gd name="connsiteX3" fmla="*/ 0 w 766118"/>
                <a:gd name="connsiteY3" fmla="*/ 383059 h 766118"/>
                <a:gd name="connsiteX4" fmla="*/ 383059 w 766118"/>
                <a:gd name="connsiteY4" fmla="*/ 0 h 766118"/>
                <a:gd name="connsiteX5" fmla="*/ 383059 w 766118"/>
                <a:gd name="connsiteY5" fmla="*/ 40720 h 766118"/>
                <a:gd name="connsiteX6" fmla="*/ 40720 w 766118"/>
                <a:gd name="connsiteY6" fmla="*/ 383059 h 766118"/>
                <a:gd name="connsiteX7" fmla="*/ 383059 w 766118"/>
                <a:gd name="connsiteY7" fmla="*/ 725398 h 766118"/>
                <a:gd name="connsiteX8" fmla="*/ 725398 w 766118"/>
                <a:gd name="connsiteY8" fmla="*/ 383059 h 766118"/>
                <a:gd name="connsiteX9" fmla="*/ 383059 w 766118"/>
                <a:gd name="connsiteY9" fmla="*/ 40720 h 76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6118" h="766118">
                  <a:moveTo>
                    <a:pt x="383059" y="0"/>
                  </a:moveTo>
                  <a:cubicBezTo>
                    <a:pt x="594617" y="0"/>
                    <a:pt x="766118" y="171501"/>
                    <a:pt x="766118" y="383059"/>
                  </a:cubicBezTo>
                  <a:cubicBezTo>
                    <a:pt x="766118" y="594617"/>
                    <a:pt x="594617" y="766118"/>
                    <a:pt x="383059" y="766118"/>
                  </a:cubicBezTo>
                  <a:cubicBezTo>
                    <a:pt x="171501" y="766118"/>
                    <a:pt x="0" y="594617"/>
                    <a:pt x="0" y="383059"/>
                  </a:cubicBezTo>
                  <a:cubicBezTo>
                    <a:pt x="0" y="171501"/>
                    <a:pt x="171501" y="0"/>
                    <a:pt x="383059" y="0"/>
                  </a:cubicBezTo>
                  <a:close/>
                  <a:moveTo>
                    <a:pt x="383059" y="40720"/>
                  </a:moveTo>
                  <a:cubicBezTo>
                    <a:pt x="193990" y="40720"/>
                    <a:pt x="40720" y="193990"/>
                    <a:pt x="40720" y="383059"/>
                  </a:cubicBezTo>
                  <a:cubicBezTo>
                    <a:pt x="40720" y="572128"/>
                    <a:pt x="193990" y="725398"/>
                    <a:pt x="383059" y="725398"/>
                  </a:cubicBezTo>
                  <a:cubicBezTo>
                    <a:pt x="572128" y="725398"/>
                    <a:pt x="725398" y="572128"/>
                    <a:pt x="725398" y="383059"/>
                  </a:cubicBezTo>
                  <a:cubicBezTo>
                    <a:pt x="725398" y="193990"/>
                    <a:pt x="572128" y="40720"/>
                    <a:pt x="383059" y="40720"/>
                  </a:cubicBezTo>
                  <a:close/>
                </a:path>
              </a:pathLst>
            </a:custGeom>
            <a:solidFill>
              <a:srgbClr val="9341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9218070" y="2947961"/>
              <a:ext cx="791131" cy="791131"/>
            </a:xfrm>
            <a:custGeom>
              <a:avLst/>
              <a:gdLst>
                <a:gd name="connsiteX0" fmla="*/ 383059 w 766118"/>
                <a:gd name="connsiteY0" fmla="*/ 0 h 766118"/>
                <a:gd name="connsiteX1" fmla="*/ 766118 w 766118"/>
                <a:gd name="connsiteY1" fmla="*/ 383059 h 766118"/>
                <a:gd name="connsiteX2" fmla="*/ 383059 w 766118"/>
                <a:gd name="connsiteY2" fmla="*/ 766118 h 766118"/>
                <a:gd name="connsiteX3" fmla="*/ 0 w 766118"/>
                <a:gd name="connsiteY3" fmla="*/ 383059 h 766118"/>
                <a:gd name="connsiteX4" fmla="*/ 383059 w 766118"/>
                <a:gd name="connsiteY4" fmla="*/ 0 h 766118"/>
                <a:gd name="connsiteX5" fmla="*/ 383059 w 766118"/>
                <a:gd name="connsiteY5" fmla="*/ 40720 h 766118"/>
                <a:gd name="connsiteX6" fmla="*/ 40720 w 766118"/>
                <a:gd name="connsiteY6" fmla="*/ 383059 h 766118"/>
                <a:gd name="connsiteX7" fmla="*/ 383059 w 766118"/>
                <a:gd name="connsiteY7" fmla="*/ 725398 h 766118"/>
                <a:gd name="connsiteX8" fmla="*/ 725398 w 766118"/>
                <a:gd name="connsiteY8" fmla="*/ 383059 h 766118"/>
                <a:gd name="connsiteX9" fmla="*/ 383059 w 766118"/>
                <a:gd name="connsiteY9" fmla="*/ 40720 h 76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6118" h="766118">
                  <a:moveTo>
                    <a:pt x="383059" y="0"/>
                  </a:moveTo>
                  <a:cubicBezTo>
                    <a:pt x="594617" y="0"/>
                    <a:pt x="766118" y="171501"/>
                    <a:pt x="766118" y="383059"/>
                  </a:cubicBezTo>
                  <a:cubicBezTo>
                    <a:pt x="766118" y="594617"/>
                    <a:pt x="594617" y="766118"/>
                    <a:pt x="383059" y="766118"/>
                  </a:cubicBezTo>
                  <a:cubicBezTo>
                    <a:pt x="171501" y="766118"/>
                    <a:pt x="0" y="594617"/>
                    <a:pt x="0" y="383059"/>
                  </a:cubicBezTo>
                  <a:cubicBezTo>
                    <a:pt x="0" y="171501"/>
                    <a:pt x="171501" y="0"/>
                    <a:pt x="383059" y="0"/>
                  </a:cubicBezTo>
                  <a:close/>
                  <a:moveTo>
                    <a:pt x="383059" y="40720"/>
                  </a:moveTo>
                  <a:cubicBezTo>
                    <a:pt x="193990" y="40720"/>
                    <a:pt x="40720" y="193990"/>
                    <a:pt x="40720" y="383059"/>
                  </a:cubicBezTo>
                  <a:cubicBezTo>
                    <a:pt x="40720" y="572128"/>
                    <a:pt x="193990" y="725398"/>
                    <a:pt x="383059" y="725398"/>
                  </a:cubicBezTo>
                  <a:cubicBezTo>
                    <a:pt x="572128" y="725398"/>
                    <a:pt x="725398" y="572128"/>
                    <a:pt x="725398" y="383059"/>
                  </a:cubicBezTo>
                  <a:cubicBezTo>
                    <a:pt x="725398" y="193990"/>
                    <a:pt x="572128" y="40720"/>
                    <a:pt x="383059" y="40720"/>
                  </a:cubicBezTo>
                  <a:close/>
                </a:path>
              </a:pathLst>
            </a:custGeom>
            <a:solidFill>
              <a:srgbClr val="9341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任意多边形: 形状 54"/>
          <p:cNvSpPr/>
          <p:nvPr userDrawn="1"/>
        </p:nvSpPr>
        <p:spPr>
          <a:xfrm>
            <a:off x="486457" y="438966"/>
            <a:ext cx="11228832" cy="5077535"/>
          </a:xfrm>
          <a:custGeom>
            <a:avLst/>
            <a:gdLst>
              <a:gd name="connsiteX0" fmla="*/ 133031 w 11228832"/>
              <a:gd name="connsiteY0" fmla="*/ 0 h 5077535"/>
              <a:gd name="connsiteX1" fmla="*/ 11095801 w 11228832"/>
              <a:gd name="connsiteY1" fmla="*/ 0 h 5077535"/>
              <a:gd name="connsiteX2" fmla="*/ 11228832 w 11228832"/>
              <a:gd name="connsiteY2" fmla="*/ 133031 h 5077535"/>
              <a:gd name="connsiteX3" fmla="*/ 11228832 w 11228832"/>
              <a:gd name="connsiteY3" fmla="*/ 4944504 h 5077535"/>
              <a:gd name="connsiteX4" fmla="*/ 11095801 w 11228832"/>
              <a:gd name="connsiteY4" fmla="*/ 5077535 h 5077535"/>
              <a:gd name="connsiteX5" fmla="*/ 133031 w 11228832"/>
              <a:gd name="connsiteY5" fmla="*/ 5077535 h 5077535"/>
              <a:gd name="connsiteX6" fmla="*/ 0 w 11228832"/>
              <a:gd name="connsiteY6" fmla="*/ 4944504 h 5077535"/>
              <a:gd name="connsiteX7" fmla="*/ 0 w 11228832"/>
              <a:gd name="connsiteY7" fmla="*/ 133031 h 5077535"/>
              <a:gd name="connsiteX8" fmla="*/ 133031 w 11228832"/>
              <a:gd name="connsiteY8" fmla="*/ 0 h 5077535"/>
              <a:gd name="connsiteX9" fmla="*/ 4085000 w 11228832"/>
              <a:gd name="connsiteY9" fmla="*/ 2518089 h 5077535"/>
              <a:gd name="connsiteX10" fmla="*/ 3627800 w 11228832"/>
              <a:gd name="connsiteY10" fmla="*/ 2975289 h 5077535"/>
              <a:gd name="connsiteX11" fmla="*/ 4085000 w 11228832"/>
              <a:gd name="connsiteY11" fmla="*/ 3432489 h 5077535"/>
              <a:gd name="connsiteX12" fmla="*/ 7011080 w 11228832"/>
              <a:gd name="connsiteY12" fmla="*/ 3432489 h 5077535"/>
              <a:gd name="connsiteX13" fmla="*/ 7468280 w 11228832"/>
              <a:gd name="connsiteY13" fmla="*/ 2975289 h 5077535"/>
              <a:gd name="connsiteX14" fmla="*/ 7011080 w 11228832"/>
              <a:gd name="connsiteY14" fmla="*/ 2518089 h 5077535"/>
              <a:gd name="connsiteX15" fmla="*/ 4085000 w 11228832"/>
              <a:gd name="connsiteY15" fmla="*/ 2518089 h 507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228832" h="5077535">
                <a:moveTo>
                  <a:pt x="133031" y="0"/>
                </a:moveTo>
                <a:lnTo>
                  <a:pt x="11095801" y="0"/>
                </a:lnTo>
                <a:cubicBezTo>
                  <a:pt x="11169272" y="0"/>
                  <a:pt x="11228832" y="59560"/>
                  <a:pt x="11228832" y="133031"/>
                </a:cubicBezTo>
                <a:lnTo>
                  <a:pt x="11228832" y="4944504"/>
                </a:lnTo>
                <a:cubicBezTo>
                  <a:pt x="11228832" y="5017975"/>
                  <a:pt x="11169272" y="5077535"/>
                  <a:pt x="11095801" y="5077535"/>
                </a:cubicBezTo>
                <a:lnTo>
                  <a:pt x="133031" y="5077535"/>
                </a:lnTo>
                <a:cubicBezTo>
                  <a:pt x="59560" y="5077535"/>
                  <a:pt x="0" y="5017975"/>
                  <a:pt x="0" y="4944504"/>
                </a:cubicBezTo>
                <a:lnTo>
                  <a:pt x="0" y="133031"/>
                </a:lnTo>
                <a:cubicBezTo>
                  <a:pt x="0" y="59560"/>
                  <a:pt x="59560" y="0"/>
                  <a:pt x="133031" y="0"/>
                </a:cubicBezTo>
                <a:close/>
                <a:moveTo>
                  <a:pt x="4085000" y="2518089"/>
                </a:moveTo>
                <a:cubicBezTo>
                  <a:pt x="3832495" y="2518089"/>
                  <a:pt x="3627800" y="2722784"/>
                  <a:pt x="3627800" y="2975289"/>
                </a:cubicBezTo>
                <a:cubicBezTo>
                  <a:pt x="3627800" y="3227794"/>
                  <a:pt x="3832495" y="3432489"/>
                  <a:pt x="4085000" y="3432489"/>
                </a:cubicBezTo>
                <a:lnTo>
                  <a:pt x="7011080" y="3432489"/>
                </a:lnTo>
                <a:cubicBezTo>
                  <a:pt x="7263585" y="3432489"/>
                  <a:pt x="7468280" y="3227794"/>
                  <a:pt x="7468280" y="2975289"/>
                </a:cubicBezTo>
                <a:cubicBezTo>
                  <a:pt x="7468280" y="2722784"/>
                  <a:pt x="7263585" y="2518089"/>
                  <a:pt x="7011080" y="2518089"/>
                </a:cubicBezTo>
                <a:lnTo>
                  <a:pt x="4085000" y="2518089"/>
                </a:lnTo>
                <a:close/>
              </a:path>
            </a:pathLst>
          </a:custGeom>
          <a:solidFill>
            <a:srgbClr val="F2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/>
          <p:cNvSpPr/>
          <p:nvPr userDrawn="1"/>
        </p:nvSpPr>
        <p:spPr>
          <a:xfrm>
            <a:off x="5161253" y="3037834"/>
            <a:ext cx="1750262" cy="784251"/>
          </a:xfrm>
          <a:prstGeom prst="roundRect">
            <a:avLst>
              <a:gd name="adj" fmla="val 5849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 userDrawn="1"/>
        </p:nvSpPr>
        <p:spPr>
          <a:xfrm>
            <a:off x="166116" y="137160"/>
            <a:ext cx="11878056" cy="6574536"/>
          </a:xfrm>
          <a:prstGeom prst="roundRect">
            <a:avLst>
              <a:gd name="adj" fmla="val 2620"/>
            </a:avLst>
          </a:prstGeom>
          <a:solidFill>
            <a:srgbClr val="AF5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486457" y="438966"/>
            <a:ext cx="11228832" cy="5077535"/>
          </a:xfrm>
          <a:prstGeom prst="roundRect">
            <a:avLst>
              <a:gd name="adj" fmla="val 2620"/>
            </a:avLst>
          </a:prstGeom>
          <a:solidFill>
            <a:srgbClr val="F2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247514" y="233839"/>
            <a:ext cx="258454" cy="258453"/>
            <a:chOff x="2566741" y="2017553"/>
            <a:chExt cx="1411447" cy="1411447"/>
          </a:xfrm>
        </p:grpSpPr>
        <p:sp>
          <p:nvSpPr>
            <p:cNvPr id="9" name="任意多边形: 形状 8"/>
            <p:cNvSpPr/>
            <p:nvPr/>
          </p:nvSpPr>
          <p:spPr>
            <a:xfrm>
              <a:off x="2566741" y="2017553"/>
              <a:ext cx="1411447" cy="1411447"/>
            </a:xfrm>
            <a:custGeom>
              <a:avLst/>
              <a:gdLst>
                <a:gd name="connsiteX0" fmla="*/ 442722 w 905256"/>
                <a:gd name="connsiteY0" fmla="*/ 145542 h 905256"/>
                <a:gd name="connsiteX1" fmla="*/ 135636 w 905256"/>
                <a:gd name="connsiteY1" fmla="*/ 452628 h 905256"/>
                <a:gd name="connsiteX2" fmla="*/ 442722 w 905256"/>
                <a:gd name="connsiteY2" fmla="*/ 759714 h 905256"/>
                <a:gd name="connsiteX3" fmla="*/ 749808 w 905256"/>
                <a:gd name="connsiteY3" fmla="*/ 452628 h 905256"/>
                <a:gd name="connsiteX4" fmla="*/ 442722 w 905256"/>
                <a:gd name="connsiteY4" fmla="*/ 145542 h 905256"/>
                <a:gd name="connsiteX5" fmla="*/ 452628 w 905256"/>
                <a:gd name="connsiteY5" fmla="*/ 0 h 905256"/>
                <a:gd name="connsiteX6" fmla="*/ 905256 w 905256"/>
                <a:gd name="connsiteY6" fmla="*/ 452628 h 905256"/>
                <a:gd name="connsiteX7" fmla="*/ 452628 w 905256"/>
                <a:gd name="connsiteY7" fmla="*/ 905256 h 905256"/>
                <a:gd name="connsiteX8" fmla="*/ 0 w 905256"/>
                <a:gd name="connsiteY8" fmla="*/ 452628 h 905256"/>
                <a:gd name="connsiteX9" fmla="*/ 452628 w 905256"/>
                <a:gd name="connsiteY9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256" h="905256">
                  <a:moveTo>
                    <a:pt x="442722" y="145542"/>
                  </a:moveTo>
                  <a:cubicBezTo>
                    <a:pt x="273123" y="145542"/>
                    <a:pt x="135636" y="283029"/>
                    <a:pt x="135636" y="452628"/>
                  </a:cubicBezTo>
                  <a:cubicBezTo>
                    <a:pt x="135636" y="622227"/>
                    <a:pt x="273123" y="759714"/>
                    <a:pt x="442722" y="759714"/>
                  </a:cubicBezTo>
                  <a:cubicBezTo>
                    <a:pt x="612321" y="759714"/>
                    <a:pt x="749808" y="622227"/>
                    <a:pt x="749808" y="452628"/>
                  </a:cubicBezTo>
                  <a:cubicBezTo>
                    <a:pt x="749808" y="283029"/>
                    <a:pt x="612321" y="145542"/>
                    <a:pt x="442722" y="145542"/>
                  </a:cubicBezTo>
                  <a:close/>
                  <a:moveTo>
                    <a:pt x="452628" y="0"/>
                  </a:moveTo>
                  <a:cubicBezTo>
                    <a:pt x="702608" y="0"/>
                    <a:pt x="905256" y="202648"/>
                    <a:pt x="905256" y="452628"/>
                  </a:cubicBezTo>
                  <a:cubicBezTo>
                    <a:pt x="905256" y="702608"/>
                    <a:pt x="702608" y="905256"/>
                    <a:pt x="452628" y="905256"/>
                  </a:cubicBezTo>
                  <a:cubicBezTo>
                    <a:pt x="202648" y="905256"/>
                    <a:pt x="0" y="702608"/>
                    <a:pt x="0" y="452628"/>
                  </a:cubicBezTo>
                  <a:cubicBezTo>
                    <a:pt x="0" y="202648"/>
                    <a:pt x="202648" y="0"/>
                    <a:pt x="452628" y="0"/>
                  </a:cubicBezTo>
                  <a:close/>
                </a:path>
              </a:pathLst>
            </a:custGeom>
            <a:solidFill>
              <a:srgbClr val="A64F3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关闭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8496" y="2309308"/>
              <a:ext cx="827936" cy="82793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11" name="组合 10"/>
          <p:cNvGrpSpPr/>
          <p:nvPr userDrawn="1"/>
        </p:nvGrpSpPr>
        <p:grpSpPr>
          <a:xfrm>
            <a:off x="11698401" y="6393140"/>
            <a:ext cx="258454" cy="258453"/>
            <a:chOff x="2566741" y="2017553"/>
            <a:chExt cx="1411447" cy="1411447"/>
          </a:xfrm>
        </p:grpSpPr>
        <p:sp>
          <p:nvSpPr>
            <p:cNvPr id="12" name="任意多边形: 形状 11"/>
            <p:cNvSpPr/>
            <p:nvPr/>
          </p:nvSpPr>
          <p:spPr>
            <a:xfrm>
              <a:off x="2566741" y="2017553"/>
              <a:ext cx="1411447" cy="1411447"/>
            </a:xfrm>
            <a:custGeom>
              <a:avLst/>
              <a:gdLst>
                <a:gd name="connsiteX0" fmla="*/ 442722 w 905256"/>
                <a:gd name="connsiteY0" fmla="*/ 145542 h 905256"/>
                <a:gd name="connsiteX1" fmla="*/ 135636 w 905256"/>
                <a:gd name="connsiteY1" fmla="*/ 452628 h 905256"/>
                <a:gd name="connsiteX2" fmla="*/ 442722 w 905256"/>
                <a:gd name="connsiteY2" fmla="*/ 759714 h 905256"/>
                <a:gd name="connsiteX3" fmla="*/ 749808 w 905256"/>
                <a:gd name="connsiteY3" fmla="*/ 452628 h 905256"/>
                <a:gd name="connsiteX4" fmla="*/ 442722 w 905256"/>
                <a:gd name="connsiteY4" fmla="*/ 145542 h 905256"/>
                <a:gd name="connsiteX5" fmla="*/ 452628 w 905256"/>
                <a:gd name="connsiteY5" fmla="*/ 0 h 905256"/>
                <a:gd name="connsiteX6" fmla="*/ 905256 w 905256"/>
                <a:gd name="connsiteY6" fmla="*/ 452628 h 905256"/>
                <a:gd name="connsiteX7" fmla="*/ 452628 w 905256"/>
                <a:gd name="connsiteY7" fmla="*/ 905256 h 905256"/>
                <a:gd name="connsiteX8" fmla="*/ 0 w 905256"/>
                <a:gd name="connsiteY8" fmla="*/ 452628 h 905256"/>
                <a:gd name="connsiteX9" fmla="*/ 452628 w 905256"/>
                <a:gd name="connsiteY9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256" h="905256">
                  <a:moveTo>
                    <a:pt x="442722" y="145542"/>
                  </a:moveTo>
                  <a:cubicBezTo>
                    <a:pt x="273123" y="145542"/>
                    <a:pt x="135636" y="283029"/>
                    <a:pt x="135636" y="452628"/>
                  </a:cubicBezTo>
                  <a:cubicBezTo>
                    <a:pt x="135636" y="622227"/>
                    <a:pt x="273123" y="759714"/>
                    <a:pt x="442722" y="759714"/>
                  </a:cubicBezTo>
                  <a:cubicBezTo>
                    <a:pt x="612321" y="759714"/>
                    <a:pt x="749808" y="622227"/>
                    <a:pt x="749808" y="452628"/>
                  </a:cubicBezTo>
                  <a:cubicBezTo>
                    <a:pt x="749808" y="283029"/>
                    <a:pt x="612321" y="145542"/>
                    <a:pt x="442722" y="145542"/>
                  </a:cubicBezTo>
                  <a:close/>
                  <a:moveTo>
                    <a:pt x="452628" y="0"/>
                  </a:moveTo>
                  <a:cubicBezTo>
                    <a:pt x="702608" y="0"/>
                    <a:pt x="905256" y="202648"/>
                    <a:pt x="905256" y="452628"/>
                  </a:cubicBezTo>
                  <a:cubicBezTo>
                    <a:pt x="905256" y="702608"/>
                    <a:pt x="702608" y="905256"/>
                    <a:pt x="452628" y="905256"/>
                  </a:cubicBezTo>
                  <a:cubicBezTo>
                    <a:pt x="202648" y="905256"/>
                    <a:pt x="0" y="702608"/>
                    <a:pt x="0" y="452628"/>
                  </a:cubicBezTo>
                  <a:cubicBezTo>
                    <a:pt x="0" y="202648"/>
                    <a:pt x="202648" y="0"/>
                    <a:pt x="452628" y="0"/>
                  </a:cubicBezTo>
                  <a:close/>
                </a:path>
              </a:pathLst>
            </a:custGeom>
            <a:solidFill>
              <a:srgbClr val="A64F3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关闭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8496" y="2309308"/>
              <a:ext cx="827936" cy="82793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14" name="组合 13"/>
          <p:cNvGrpSpPr/>
          <p:nvPr userDrawn="1"/>
        </p:nvGrpSpPr>
        <p:grpSpPr>
          <a:xfrm>
            <a:off x="247514" y="6393140"/>
            <a:ext cx="258454" cy="258453"/>
            <a:chOff x="2566741" y="2017553"/>
            <a:chExt cx="1411447" cy="1411447"/>
          </a:xfrm>
        </p:grpSpPr>
        <p:sp>
          <p:nvSpPr>
            <p:cNvPr id="15" name="任意多边形: 形状 14"/>
            <p:cNvSpPr/>
            <p:nvPr/>
          </p:nvSpPr>
          <p:spPr>
            <a:xfrm>
              <a:off x="2566741" y="2017553"/>
              <a:ext cx="1411447" cy="1411447"/>
            </a:xfrm>
            <a:custGeom>
              <a:avLst/>
              <a:gdLst>
                <a:gd name="connsiteX0" fmla="*/ 442722 w 905256"/>
                <a:gd name="connsiteY0" fmla="*/ 145542 h 905256"/>
                <a:gd name="connsiteX1" fmla="*/ 135636 w 905256"/>
                <a:gd name="connsiteY1" fmla="*/ 452628 h 905256"/>
                <a:gd name="connsiteX2" fmla="*/ 442722 w 905256"/>
                <a:gd name="connsiteY2" fmla="*/ 759714 h 905256"/>
                <a:gd name="connsiteX3" fmla="*/ 749808 w 905256"/>
                <a:gd name="connsiteY3" fmla="*/ 452628 h 905256"/>
                <a:gd name="connsiteX4" fmla="*/ 442722 w 905256"/>
                <a:gd name="connsiteY4" fmla="*/ 145542 h 905256"/>
                <a:gd name="connsiteX5" fmla="*/ 452628 w 905256"/>
                <a:gd name="connsiteY5" fmla="*/ 0 h 905256"/>
                <a:gd name="connsiteX6" fmla="*/ 905256 w 905256"/>
                <a:gd name="connsiteY6" fmla="*/ 452628 h 905256"/>
                <a:gd name="connsiteX7" fmla="*/ 452628 w 905256"/>
                <a:gd name="connsiteY7" fmla="*/ 905256 h 905256"/>
                <a:gd name="connsiteX8" fmla="*/ 0 w 905256"/>
                <a:gd name="connsiteY8" fmla="*/ 452628 h 905256"/>
                <a:gd name="connsiteX9" fmla="*/ 452628 w 905256"/>
                <a:gd name="connsiteY9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256" h="905256">
                  <a:moveTo>
                    <a:pt x="442722" y="145542"/>
                  </a:moveTo>
                  <a:cubicBezTo>
                    <a:pt x="273123" y="145542"/>
                    <a:pt x="135636" y="283029"/>
                    <a:pt x="135636" y="452628"/>
                  </a:cubicBezTo>
                  <a:cubicBezTo>
                    <a:pt x="135636" y="622227"/>
                    <a:pt x="273123" y="759714"/>
                    <a:pt x="442722" y="759714"/>
                  </a:cubicBezTo>
                  <a:cubicBezTo>
                    <a:pt x="612321" y="759714"/>
                    <a:pt x="749808" y="622227"/>
                    <a:pt x="749808" y="452628"/>
                  </a:cubicBezTo>
                  <a:cubicBezTo>
                    <a:pt x="749808" y="283029"/>
                    <a:pt x="612321" y="145542"/>
                    <a:pt x="442722" y="145542"/>
                  </a:cubicBezTo>
                  <a:close/>
                  <a:moveTo>
                    <a:pt x="452628" y="0"/>
                  </a:moveTo>
                  <a:cubicBezTo>
                    <a:pt x="702608" y="0"/>
                    <a:pt x="905256" y="202648"/>
                    <a:pt x="905256" y="452628"/>
                  </a:cubicBezTo>
                  <a:cubicBezTo>
                    <a:pt x="905256" y="702608"/>
                    <a:pt x="702608" y="905256"/>
                    <a:pt x="452628" y="905256"/>
                  </a:cubicBezTo>
                  <a:cubicBezTo>
                    <a:pt x="202648" y="905256"/>
                    <a:pt x="0" y="702608"/>
                    <a:pt x="0" y="452628"/>
                  </a:cubicBezTo>
                  <a:cubicBezTo>
                    <a:pt x="0" y="202648"/>
                    <a:pt x="202648" y="0"/>
                    <a:pt x="452628" y="0"/>
                  </a:cubicBezTo>
                  <a:close/>
                </a:path>
              </a:pathLst>
            </a:custGeom>
            <a:solidFill>
              <a:srgbClr val="A64F3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形 15" descr="关闭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8496" y="2309308"/>
              <a:ext cx="827936" cy="82793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17" name="任意多边形: 形状 16"/>
          <p:cNvSpPr/>
          <p:nvPr userDrawn="1"/>
        </p:nvSpPr>
        <p:spPr>
          <a:xfrm>
            <a:off x="3326929" y="5728748"/>
            <a:ext cx="5540660" cy="974856"/>
          </a:xfrm>
          <a:custGeom>
            <a:avLst/>
            <a:gdLst>
              <a:gd name="connsiteX0" fmla="*/ 18225 w 5540660"/>
              <a:gd name="connsiteY0" fmla="*/ 901957 h 974856"/>
              <a:gd name="connsiteX1" fmla="*/ 5522435 w 5540660"/>
              <a:gd name="connsiteY1" fmla="*/ 901957 h 974856"/>
              <a:gd name="connsiteX2" fmla="*/ 5540660 w 5540660"/>
              <a:gd name="connsiteY2" fmla="*/ 974856 h 974856"/>
              <a:gd name="connsiteX3" fmla="*/ 0 w 5540660"/>
              <a:gd name="connsiteY3" fmla="*/ 974856 h 974856"/>
              <a:gd name="connsiteX4" fmla="*/ 51032 w 5540660"/>
              <a:gd name="connsiteY4" fmla="*/ 770730 h 974856"/>
              <a:gd name="connsiteX5" fmla="*/ 5489629 w 5540660"/>
              <a:gd name="connsiteY5" fmla="*/ 770730 h 974856"/>
              <a:gd name="connsiteX6" fmla="*/ 5515236 w 5540660"/>
              <a:gd name="connsiteY6" fmla="*/ 873157 h 974856"/>
              <a:gd name="connsiteX7" fmla="*/ 25425 w 5540660"/>
              <a:gd name="connsiteY7" fmla="*/ 873157 h 974856"/>
              <a:gd name="connsiteX8" fmla="*/ 83839 w 5540660"/>
              <a:gd name="connsiteY8" fmla="*/ 639504 h 974856"/>
              <a:gd name="connsiteX9" fmla="*/ 5456822 w 5540660"/>
              <a:gd name="connsiteY9" fmla="*/ 639504 h 974856"/>
              <a:gd name="connsiteX10" fmla="*/ 5482429 w 5540660"/>
              <a:gd name="connsiteY10" fmla="*/ 741930 h 974856"/>
              <a:gd name="connsiteX11" fmla="*/ 58232 w 5540660"/>
              <a:gd name="connsiteY11" fmla="*/ 741930 h 974856"/>
              <a:gd name="connsiteX12" fmla="*/ 116645 w 5540660"/>
              <a:gd name="connsiteY12" fmla="*/ 508278 h 974856"/>
              <a:gd name="connsiteX13" fmla="*/ 5424015 w 5540660"/>
              <a:gd name="connsiteY13" fmla="*/ 508278 h 974856"/>
              <a:gd name="connsiteX14" fmla="*/ 5449622 w 5540660"/>
              <a:gd name="connsiteY14" fmla="*/ 610704 h 974856"/>
              <a:gd name="connsiteX15" fmla="*/ 91038 w 5540660"/>
              <a:gd name="connsiteY15" fmla="*/ 610704 h 974856"/>
              <a:gd name="connsiteX16" fmla="*/ 149451 w 5540660"/>
              <a:gd name="connsiteY16" fmla="*/ 377052 h 974856"/>
              <a:gd name="connsiteX17" fmla="*/ 5391209 w 5540660"/>
              <a:gd name="connsiteY17" fmla="*/ 377052 h 974856"/>
              <a:gd name="connsiteX18" fmla="*/ 5416815 w 5540660"/>
              <a:gd name="connsiteY18" fmla="*/ 479478 h 974856"/>
              <a:gd name="connsiteX19" fmla="*/ 123845 w 5540660"/>
              <a:gd name="connsiteY19" fmla="*/ 479478 h 974856"/>
              <a:gd name="connsiteX20" fmla="*/ 182258 w 5540660"/>
              <a:gd name="connsiteY20" fmla="*/ 245826 h 974856"/>
              <a:gd name="connsiteX21" fmla="*/ 5358402 w 5540660"/>
              <a:gd name="connsiteY21" fmla="*/ 245826 h 974856"/>
              <a:gd name="connsiteX22" fmla="*/ 5384009 w 5540660"/>
              <a:gd name="connsiteY22" fmla="*/ 348252 h 974856"/>
              <a:gd name="connsiteX23" fmla="*/ 156651 w 5540660"/>
              <a:gd name="connsiteY23" fmla="*/ 348252 h 974856"/>
              <a:gd name="connsiteX24" fmla="*/ 215064 w 5540660"/>
              <a:gd name="connsiteY24" fmla="*/ 114600 h 974856"/>
              <a:gd name="connsiteX25" fmla="*/ 5325596 w 5540660"/>
              <a:gd name="connsiteY25" fmla="*/ 114600 h 974856"/>
              <a:gd name="connsiteX26" fmla="*/ 5351202 w 5540660"/>
              <a:gd name="connsiteY26" fmla="*/ 217026 h 974856"/>
              <a:gd name="connsiteX27" fmla="*/ 189458 w 5540660"/>
              <a:gd name="connsiteY27" fmla="*/ 217026 h 974856"/>
              <a:gd name="connsiteX28" fmla="*/ 243714 w 5540660"/>
              <a:gd name="connsiteY28" fmla="*/ 0 h 974856"/>
              <a:gd name="connsiteX29" fmla="*/ 5296946 w 5540660"/>
              <a:gd name="connsiteY29" fmla="*/ 0 h 974856"/>
              <a:gd name="connsiteX30" fmla="*/ 5318396 w 5540660"/>
              <a:gd name="connsiteY30" fmla="*/ 85800 h 974856"/>
              <a:gd name="connsiteX31" fmla="*/ 222264 w 5540660"/>
              <a:gd name="connsiteY31" fmla="*/ 85800 h 97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540660" h="974856">
                <a:moveTo>
                  <a:pt x="18225" y="901957"/>
                </a:moveTo>
                <a:lnTo>
                  <a:pt x="5522435" y="901957"/>
                </a:lnTo>
                <a:lnTo>
                  <a:pt x="5540660" y="974856"/>
                </a:lnTo>
                <a:lnTo>
                  <a:pt x="0" y="974856"/>
                </a:lnTo>
                <a:close/>
                <a:moveTo>
                  <a:pt x="51032" y="770730"/>
                </a:moveTo>
                <a:lnTo>
                  <a:pt x="5489629" y="770730"/>
                </a:lnTo>
                <a:lnTo>
                  <a:pt x="5515236" y="873157"/>
                </a:lnTo>
                <a:lnTo>
                  <a:pt x="25425" y="873157"/>
                </a:lnTo>
                <a:close/>
                <a:moveTo>
                  <a:pt x="83839" y="639504"/>
                </a:moveTo>
                <a:lnTo>
                  <a:pt x="5456822" y="639504"/>
                </a:lnTo>
                <a:lnTo>
                  <a:pt x="5482429" y="741930"/>
                </a:lnTo>
                <a:lnTo>
                  <a:pt x="58232" y="741930"/>
                </a:lnTo>
                <a:close/>
                <a:moveTo>
                  <a:pt x="116645" y="508278"/>
                </a:moveTo>
                <a:lnTo>
                  <a:pt x="5424015" y="508278"/>
                </a:lnTo>
                <a:lnTo>
                  <a:pt x="5449622" y="610704"/>
                </a:lnTo>
                <a:lnTo>
                  <a:pt x="91038" y="610704"/>
                </a:lnTo>
                <a:close/>
                <a:moveTo>
                  <a:pt x="149451" y="377052"/>
                </a:moveTo>
                <a:lnTo>
                  <a:pt x="5391209" y="377052"/>
                </a:lnTo>
                <a:lnTo>
                  <a:pt x="5416815" y="479478"/>
                </a:lnTo>
                <a:lnTo>
                  <a:pt x="123845" y="479478"/>
                </a:lnTo>
                <a:close/>
                <a:moveTo>
                  <a:pt x="182258" y="245826"/>
                </a:moveTo>
                <a:lnTo>
                  <a:pt x="5358402" y="245826"/>
                </a:lnTo>
                <a:lnTo>
                  <a:pt x="5384009" y="348252"/>
                </a:lnTo>
                <a:lnTo>
                  <a:pt x="156651" y="348252"/>
                </a:lnTo>
                <a:close/>
                <a:moveTo>
                  <a:pt x="215064" y="114600"/>
                </a:moveTo>
                <a:lnTo>
                  <a:pt x="5325596" y="114600"/>
                </a:lnTo>
                <a:lnTo>
                  <a:pt x="5351202" y="217026"/>
                </a:lnTo>
                <a:lnTo>
                  <a:pt x="189458" y="217026"/>
                </a:lnTo>
                <a:close/>
                <a:moveTo>
                  <a:pt x="243714" y="0"/>
                </a:moveTo>
                <a:lnTo>
                  <a:pt x="5296946" y="0"/>
                </a:lnTo>
                <a:lnTo>
                  <a:pt x="5318396" y="85800"/>
                </a:lnTo>
                <a:lnTo>
                  <a:pt x="222264" y="85800"/>
                </a:lnTo>
                <a:close/>
              </a:path>
            </a:pathLst>
          </a:custGeom>
          <a:solidFill>
            <a:srgbClr val="B56149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1698401" y="233839"/>
            <a:ext cx="258454" cy="258453"/>
            <a:chOff x="2566741" y="2017553"/>
            <a:chExt cx="1411447" cy="1411447"/>
          </a:xfrm>
        </p:grpSpPr>
        <p:sp>
          <p:nvSpPr>
            <p:cNvPr id="19" name="任意多边形: 形状 18"/>
            <p:cNvSpPr/>
            <p:nvPr/>
          </p:nvSpPr>
          <p:spPr>
            <a:xfrm>
              <a:off x="2566741" y="2017553"/>
              <a:ext cx="1411447" cy="1411447"/>
            </a:xfrm>
            <a:custGeom>
              <a:avLst/>
              <a:gdLst>
                <a:gd name="connsiteX0" fmla="*/ 442722 w 905256"/>
                <a:gd name="connsiteY0" fmla="*/ 145542 h 905256"/>
                <a:gd name="connsiteX1" fmla="*/ 135636 w 905256"/>
                <a:gd name="connsiteY1" fmla="*/ 452628 h 905256"/>
                <a:gd name="connsiteX2" fmla="*/ 442722 w 905256"/>
                <a:gd name="connsiteY2" fmla="*/ 759714 h 905256"/>
                <a:gd name="connsiteX3" fmla="*/ 749808 w 905256"/>
                <a:gd name="connsiteY3" fmla="*/ 452628 h 905256"/>
                <a:gd name="connsiteX4" fmla="*/ 442722 w 905256"/>
                <a:gd name="connsiteY4" fmla="*/ 145542 h 905256"/>
                <a:gd name="connsiteX5" fmla="*/ 452628 w 905256"/>
                <a:gd name="connsiteY5" fmla="*/ 0 h 905256"/>
                <a:gd name="connsiteX6" fmla="*/ 905256 w 905256"/>
                <a:gd name="connsiteY6" fmla="*/ 452628 h 905256"/>
                <a:gd name="connsiteX7" fmla="*/ 452628 w 905256"/>
                <a:gd name="connsiteY7" fmla="*/ 905256 h 905256"/>
                <a:gd name="connsiteX8" fmla="*/ 0 w 905256"/>
                <a:gd name="connsiteY8" fmla="*/ 452628 h 905256"/>
                <a:gd name="connsiteX9" fmla="*/ 452628 w 905256"/>
                <a:gd name="connsiteY9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256" h="905256">
                  <a:moveTo>
                    <a:pt x="442722" y="145542"/>
                  </a:moveTo>
                  <a:cubicBezTo>
                    <a:pt x="273123" y="145542"/>
                    <a:pt x="135636" y="283029"/>
                    <a:pt x="135636" y="452628"/>
                  </a:cubicBezTo>
                  <a:cubicBezTo>
                    <a:pt x="135636" y="622227"/>
                    <a:pt x="273123" y="759714"/>
                    <a:pt x="442722" y="759714"/>
                  </a:cubicBezTo>
                  <a:cubicBezTo>
                    <a:pt x="612321" y="759714"/>
                    <a:pt x="749808" y="622227"/>
                    <a:pt x="749808" y="452628"/>
                  </a:cubicBezTo>
                  <a:cubicBezTo>
                    <a:pt x="749808" y="283029"/>
                    <a:pt x="612321" y="145542"/>
                    <a:pt x="442722" y="145542"/>
                  </a:cubicBezTo>
                  <a:close/>
                  <a:moveTo>
                    <a:pt x="452628" y="0"/>
                  </a:moveTo>
                  <a:cubicBezTo>
                    <a:pt x="702608" y="0"/>
                    <a:pt x="905256" y="202648"/>
                    <a:pt x="905256" y="452628"/>
                  </a:cubicBezTo>
                  <a:cubicBezTo>
                    <a:pt x="905256" y="702608"/>
                    <a:pt x="702608" y="905256"/>
                    <a:pt x="452628" y="905256"/>
                  </a:cubicBezTo>
                  <a:cubicBezTo>
                    <a:pt x="202648" y="905256"/>
                    <a:pt x="0" y="702608"/>
                    <a:pt x="0" y="452628"/>
                  </a:cubicBezTo>
                  <a:cubicBezTo>
                    <a:pt x="0" y="202648"/>
                    <a:pt x="202648" y="0"/>
                    <a:pt x="452628" y="0"/>
                  </a:cubicBezTo>
                  <a:close/>
                </a:path>
              </a:pathLst>
            </a:custGeom>
            <a:solidFill>
              <a:srgbClr val="A64F3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形 19" descr="关闭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8496" y="2309308"/>
              <a:ext cx="827936" cy="82793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1" name="组合 20"/>
          <p:cNvGrpSpPr/>
          <p:nvPr userDrawn="1"/>
        </p:nvGrpSpPr>
        <p:grpSpPr>
          <a:xfrm>
            <a:off x="5965159" y="5854069"/>
            <a:ext cx="258454" cy="258453"/>
            <a:chOff x="2566741" y="2017553"/>
            <a:chExt cx="1411447" cy="1411447"/>
          </a:xfrm>
        </p:grpSpPr>
        <p:sp>
          <p:nvSpPr>
            <p:cNvPr id="22" name="任意多边形: 形状 21"/>
            <p:cNvSpPr/>
            <p:nvPr/>
          </p:nvSpPr>
          <p:spPr>
            <a:xfrm>
              <a:off x="2566741" y="2017553"/>
              <a:ext cx="1411447" cy="1411447"/>
            </a:xfrm>
            <a:custGeom>
              <a:avLst/>
              <a:gdLst>
                <a:gd name="connsiteX0" fmla="*/ 442722 w 905256"/>
                <a:gd name="connsiteY0" fmla="*/ 145542 h 905256"/>
                <a:gd name="connsiteX1" fmla="*/ 135636 w 905256"/>
                <a:gd name="connsiteY1" fmla="*/ 452628 h 905256"/>
                <a:gd name="connsiteX2" fmla="*/ 442722 w 905256"/>
                <a:gd name="connsiteY2" fmla="*/ 759714 h 905256"/>
                <a:gd name="connsiteX3" fmla="*/ 749808 w 905256"/>
                <a:gd name="connsiteY3" fmla="*/ 452628 h 905256"/>
                <a:gd name="connsiteX4" fmla="*/ 442722 w 905256"/>
                <a:gd name="connsiteY4" fmla="*/ 145542 h 905256"/>
                <a:gd name="connsiteX5" fmla="*/ 452628 w 905256"/>
                <a:gd name="connsiteY5" fmla="*/ 0 h 905256"/>
                <a:gd name="connsiteX6" fmla="*/ 905256 w 905256"/>
                <a:gd name="connsiteY6" fmla="*/ 452628 h 905256"/>
                <a:gd name="connsiteX7" fmla="*/ 452628 w 905256"/>
                <a:gd name="connsiteY7" fmla="*/ 905256 h 905256"/>
                <a:gd name="connsiteX8" fmla="*/ 0 w 905256"/>
                <a:gd name="connsiteY8" fmla="*/ 452628 h 905256"/>
                <a:gd name="connsiteX9" fmla="*/ 452628 w 905256"/>
                <a:gd name="connsiteY9" fmla="*/ 0 h 9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256" h="905256">
                  <a:moveTo>
                    <a:pt x="442722" y="145542"/>
                  </a:moveTo>
                  <a:cubicBezTo>
                    <a:pt x="273123" y="145542"/>
                    <a:pt x="135636" y="283029"/>
                    <a:pt x="135636" y="452628"/>
                  </a:cubicBezTo>
                  <a:cubicBezTo>
                    <a:pt x="135636" y="622227"/>
                    <a:pt x="273123" y="759714"/>
                    <a:pt x="442722" y="759714"/>
                  </a:cubicBezTo>
                  <a:cubicBezTo>
                    <a:pt x="612321" y="759714"/>
                    <a:pt x="749808" y="622227"/>
                    <a:pt x="749808" y="452628"/>
                  </a:cubicBezTo>
                  <a:cubicBezTo>
                    <a:pt x="749808" y="283029"/>
                    <a:pt x="612321" y="145542"/>
                    <a:pt x="442722" y="145542"/>
                  </a:cubicBezTo>
                  <a:close/>
                  <a:moveTo>
                    <a:pt x="452628" y="0"/>
                  </a:moveTo>
                  <a:cubicBezTo>
                    <a:pt x="702608" y="0"/>
                    <a:pt x="905256" y="202648"/>
                    <a:pt x="905256" y="452628"/>
                  </a:cubicBezTo>
                  <a:cubicBezTo>
                    <a:pt x="905256" y="702608"/>
                    <a:pt x="702608" y="905256"/>
                    <a:pt x="452628" y="905256"/>
                  </a:cubicBezTo>
                  <a:cubicBezTo>
                    <a:pt x="202648" y="905256"/>
                    <a:pt x="0" y="702608"/>
                    <a:pt x="0" y="452628"/>
                  </a:cubicBezTo>
                  <a:cubicBezTo>
                    <a:pt x="0" y="202648"/>
                    <a:pt x="202648" y="0"/>
                    <a:pt x="452628" y="0"/>
                  </a:cubicBezTo>
                  <a:close/>
                </a:path>
              </a:pathLst>
            </a:custGeom>
            <a:solidFill>
              <a:srgbClr val="A64F37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关闭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8496" y="2309308"/>
              <a:ext cx="827936" cy="827936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24" name="椭圆 23"/>
          <p:cNvSpPr/>
          <p:nvPr userDrawn="1"/>
        </p:nvSpPr>
        <p:spPr>
          <a:xfrm>
            <a:off x="3700688" y="6293336"/>
            <a:ext cx="236183" cy="236183"/>
          </a:xfrm>
          <a:prstGeom prst="ellipse">
            <a:avLst/>
          </a:prstGeom>
          <a:solidFill>
            <a:srgbClr val="93412C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137039" y="6293336"/>
            <a:ext cx="236183" cy="236183"/>
          </a:xfrm>
          <a:prstGeom prst="ellipse">
            <a:avLst/>
          </a:prstGeom>
          <a:solidFill>
            <a:srgbClr val="93412C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 userDrawn="1"/>
        </p:nvSpPr>
        <p:spPr>
          <a:xfrm>
            <a:off x="4495024" y="5975421"/>
            <a:ext cx="226157" cy="226157"/>
          </a:xfrm>
          <a:prstGeom prst="roundRect">
            <a:avLst/>
          </a:prstGeom>
          <a:solidFill>
            <a:srgbClr val="93412C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 userDrawn="1"/>
        </p:nvSpPr>
        <p:spPr>
          <a:xfrm>
            <a:off x="7467591" y="5975421"/>
            <a:ext cx="226157" cy="226157"/>
          </a:xfrm>
          <a:prstGeom prst="roundRect">
            <a:avLst/>
          </a:prstGeom>
          <a:solidFill>
            <a:srgbClr val="93412C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: 形状 54"/>
          <p:cNvSpPr/>
          <p:nvPr userDrawn="1"/>
        </p:nvSpPr>
        <p:spPr>
          <a:xfrm>
            <a:off x="486457" y="438966"/>
            <a:ext cx="11228832" cy="5077535"/>
          </a:xfrm>
          <a:custGeom>
            <a:avLst/>
            <a:gdLst>
              <a:gd name="connsiteX0" fmla="*/ 133031 w 11228832"/>
              <a:gd name="connsiteY0" fmla="*/ 0 h 5077535"/>
              <a:gd name="connsiteX1" fmla="*/ 11095801 w 11228832"/>
              <a:gd name="connsiteY1" fmla="*/ 0 h 5077535"/>
              <a:gd name="connsiteX2" fmla="*/ 11228832 w 11228832"/>
              <a:gd name="connsiteY2" fmla="*/ 133031 h 5077535"/>
              <a:gd name="connsiteX3" fmla="*/ 11228832 w 11228832"/>
              <a:gd name="connsiteY3" fmla="*/ 4944504 h 5077535"/>
              <a:gd name="connsiteX4" fmla="*/ 11095801 w 11228832"/>
              <a:gd name="connsiteY4" fmla="*/ 5077535 h 5077535"/>
              <a:gd name="connsiteX5" fmla="*/ 133031 w 11228832"/>
              <a:gd name="connsiteY5" fmla="*/ 5077535 h 5077535"/>
              <a:gd name="connsiteX6" fmla="*/ 0 w 11228832"/>
              <a:gd name="connsiteY6" fmla="*/ 4944504 h 5077535"/>
              <a:gd name="connsiteX7" fmla="*/ 0 w 11228832"/>
              <a:gd name="connsiteY7" fmla="*/ 133031 h 5077535"/>
              <a:gd name="connsiteX8" fmla="*/ 133031 w 11228832"/>
              <a:gd name="connsiteY8" fmla="*/ 0 h 5077535"/>
              <a:gd name="connsiteX9" fmla="*/ 4085000 w 11228832"/>
              <a:gd name="connsiteY9" fmla="*/ 2518089 h 5077535"/>
              <a:gd name="connsiteX10" fmla="*/ 3627800 w 11228832"/>
              <a:gd name="connsiteY10" fmla="*/ 2975289 h 5077535"/>
              <a:gd name="connsiteX11" fmla="*/ 4085000 w 11228832"/>
              <a:gd name="connsiteY11" fmla="*/ 3432489 h 5077535"/>
              <a:gd name="connsiteX12" fmla="*/ 7011080 w 11228832"/>
              <a:gd name="connsiteY12" fmla="*/ 3432489 h 5077535"/>
              <a:gd name="connsiteX13" fmla="*/ 7468280 w 11228832"/>
              <a:gd name="connsiteY13" fmla="*/ 2975289 h 5077535"/>
              <a:gd name="connsiteX14" fmla="*/ 7011080 w 11228832"/>
              <a:gd name="connsiteY14" fmla="*/ 2518089 h 5077535"/>
              <a:gd name="connsiteX15" fmla="*/ 4085000 w 11228832"/>
              <a:gd name="connsiteY15" fmla="*/ 2518089 h 507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228832" h="5077535">
                <a:moveTo>
                  <a:pt x="133031" y="0"/>
                </a:moveTo>
                <a:lnTo>
                  <a:pt x="11095801" y="0"/>
                </a:lnTo>
                <a:cubicBezTo>
                  <a:pt x="11169272" y="0"/>
                  <a:pt x="11228832" y="59560"/>
                  <a:pt x="11228832" y="133031"/>
                </a:cubicBezTo>
                <a:lnTo>
                  <a:pt x="11228832" y="4944504"/>
                </a:lnTo>
                <a:cubicBezTo>
                  <a:pt x="11228832" y="5017975"/>
                  <a:pt x="11169272" y="5077535"/>
                  <a:pt x="11095801" y="5077535"/>
                </a:cubicBezTo>
                <a:lnTo>
                  <a:pt x="133031" y="5077535"/>
                </a:lnTo>
                <a:cubicBezTo>
                  <a:pt x="59560" y="5077535"/>
                  <a:pt x="0" y="5017975"/>
                  <a:pt x="0" y="4944504"/>
                </a:cubicBezTo>
                <a:lnTo>
                  <a:pt x="0" y="133031"/>
                </a:lnTo>
                <a:cubicBezTo>
                  <a:pt x="0" y="59560"/>
                  <a:pt x="59560" y="0"/>
                  <a:pt x="133031" y="0"/>
                </a:cubicBezTo>
                <a:close/>
                <a:moveTo>
                  <a:pt x="4085000" y="2518089"/>
                </a:moveTo>
                <a:cubicBezTo>
                  <a:pt x="3832495" y="2518089"/>
                  <a:pt x="3627800" y="2722784"/>
                  <a:pt x="3627800" y="2975289"/>
                </a:cubicBezTo>
                <a:cubicBezTo>
                  <a:pt x="3627800" y="3227794"/>
                  <a:pt x="3832495" y="3432489"/>
                  <a:pt x="4085000" y="3432489"/>
                </a:cubicBezTo>
                <a:lnTo>
                  <a:pt x="7011080" y="3432489"/>
                </a:lnTo>
                <a:cubicBezTo>
                  <a:pt x="7263585" y="3432489"/>
                  <a:pt x="7468280" y="3227794"/>
                  <a:pt x="7468280" y="2975289"/>
                </a:cubicBezTo>
                <a:cubicBezTo>
                  <a:pt x="7468280" y="2722784"/>
                  <a:pt x="7263585" y="2518089"/>
                  <a:pt x="7011080" y="2518089"/>
                </a:cubicBezTo>
                <a:lnTo>
                  <a:pt x="4085000" y="2518089"/>
                </a:lnTo>
                <a:close/>
              </a:path>
            </a:pathLst>
          </a:custGeom>
          <a:solidFill>
            <a:srgbClr val="F2F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2AD7-34CB-4B28-9ABE-8851948CB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533CD-9272-46B3-83D1-3901C697CF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2AD7-34CB-4B28-9ABE-8851948CB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533CD-9272-46B3-83D1-3901C697CF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32AD7-34CB-4B28-9ABE-8851948CB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533CD-9272-46B3-83D1-3901C697CF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4146312" y="1600407"/>
            <a:ext cx="3611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音乐播放器</a:t>
            </a:r>
            <a:endParaRPr lang="zh-CN" altLang="en-US" sz="5400" dirty="0"/>
          </a:p>
        </p:txBody>
      </p:sp>
      <p:sp>
        <p:nvSpPr>
          <p:cNvPr id="2" name="文本框 1"/>
          <p:cNvSpPr txBox="1"/>
          <p:nvPr/>
        </p:nvSpPr>
        <p:spPr>
          <a:xfrm>
            <a:off x="4353936" y="4122355"/>
            <a:ext cx="3484200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组长：何泳珊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dist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组员：周杨康丽 高永艳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 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423977" y="5916006"/>
            <a:ext cx="878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组</a:t>
            </a:r>
            <a:endParaRPr lang="zh-CN" altLang="en-US" dirty="0"/>
          </a:p>
        </p:txBody>
      </p:sp>
      <p:pic>
        <p:nvPicPr>
          <p:cNvPr id="8" name="media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094342" y="604367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85521" y="133361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歌词滚动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695890" y="3918887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cef09ac28eaae964ec9988a5cce77c8b8C1E4685C6E6B40CD7615480512384A61EE159C6FE0045D14B61E85D0A95589D558B81FFC809322ACC20DC2254D928200A3EA0841B8B1814961BE795024DFDEF45878460D5EEC04B3DB4C246007153409DEDE37CA726A66AF19B77CE744E11CADCFB09B3408DEC1F688348922E38CCE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e7d195523061f1c0cef09ac28eaae964ec9988a5cce77c8b8C1E4685C6E6B40CD7615480512384A61EE159C6FE0045D14B61E85D0A95589D558B81FFC809322ACC20DC2254D928200A3EA0841B8B1814961BE795024DFDEF45878460D5EEC04B3DB4C246007153409DEDE37CA726A66AF19B77CE744E11CADCFB09B3408DEC1F688348922E38CCEE</a:t>
            </a:r>
            <a:endParaRPr lang="zh-CN" altLang="en-US" sz="100"/>
          </a:p>
        </p:txBody>
      </p:sp>
      <p:pic>
        <p:nvPicPr>
          <p:cNvPr id="5" name="图片 4" descr="upload_post_object_v2_3778582177"/>
          <p:cNvPicPr>
            <a:picLocks noChangeAspect="1"/>
          </p:cNvPicPr>
          <p:nvPr/>
        </p:nvPicPr>
        <p:blipFill>
          <a:blip r:embed="rId1"/>
          <a:srcRect l="33954" t="16434" r="1509" b="7411"/>
          <a:stretch>
            <a:fillRect/>
          </a:stretch>
        </p:blipFill>
        <p:spPr>
          <a:xfrm>
            <a:off x="1659922" y="888885"/>
            <a:ext cx="4390962" cy="4044272"/>
          </a:xfrm>
          <a:prstGeom prst="rect">
            <a:avLst/>
          </a:prstGeom>
        </p:spPr>
      </p:pic>
      <p:sp>
        <p:nvSpPr>
          <p:cNvPr id="11" name="矩形 56"/>
          <p:cNvSpPr>
            <a:spLocks noChangeArrowheads="1"/>
          </p:cNvSpPr>
          <p:nvPr/>
        </p:nvSpPr>
        <p:spPr bwMode="auto">
          <a:xfrm>
            <a:off x="7480300" y="1036161"/>
            <a:ext cx="2978150" cy="391795"/>
          </a:xfrm>
          <a:prstGeom prst="rect">
            <a:avLst/>
          </a:prstGeom>
          <a:solidFill>
            <a:srgbClr val="AF5D47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自动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矩形 57"/>
          <p:cNvSpPr>
            <a:spLocks noChangeArrowheads="1"/>
          </p:cNvSpPr>
          <p:nvPr/>
        </p:nvSpPr>
        <p:spPr bwMode="auto">
          <a:xfrm>
            <a:off x="7480300" y="1635601"/>
            <a:ext cx="2977515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按照当前歌曲的播放进度进行歌曲的滚动，将当前歌曲的播放歌词进行变成红色并且字号加大。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58"/>
          <p:cNvSpPr>
            <a:spLocks noChangeArrowheads="1"/>
          </p:cNvSpPr>
          <p:nvPr/>
        </p:nvSpPr>
        <p:spPr bwMode="auto">
          <a:xfrm>
            <a:off x="7480300" y="3014821"/>
            <a:ext cx="2978150" cy="391795"/>
          </a:xfrm>
          <a:prstGeom prst="rect">
            <a:avLst/>
          </a:prstGeom>
          <a:solidFill>
            <a:srgbClr val="AF5D47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手动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矩形 59"/>
          <p:cNvSpPr>
            <a:spLocks noChangeArrowheads="1"/>
          </p:cNvSpPr>
          <p:nvPr/>
        </p:nvSpPr>
        <p:spPr bwMode="auto">
          <a:xfrm>
            <a:off x="7480300" y="3661886"/>
            <a:ext cx="2978150" cy="8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点击一句歌词，相应的音乐播放到相应的阶段，同时进度条和音乐同时改变。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直接连接符 3"/>
          <p:cNvSpPr>
            <a:spLocks noChangeShapeType="1"/>
          </p:cNvSpPr>
          <p:nvPr/>
        </p:nvSpPr>
        <p:spPr bwMode="auto">
          <a:xfrm>
            <a:off x="6842761" y="972661"/>
            <a:ext cx="0" cy="3960495"/>
          </a:xfrm>
          <a:prstGeom prst="line">
            <a:avLst/>
          </a:prstGeom>
          <a:noFill/>
          <a:ln w="9525">
            <a:solidFill>
              <a:schemeClr val="accent6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9002020" y="2130694"/>
            <a:ext cx="3693297" cy="36932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random/>
      </p:transition>
    </mc:Choice>
    <mc:Fallback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 bldLvl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85521" y="133361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本地歌单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695890" y="3918887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D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cef09ac28eaae964ec9988a5cce77c8b8C1E4685C6E6B40CD7615480512384A61EE159C6FE0045D14B61E85D0A95589D558B81FFC809322ACC20DC2254D928200A3EA0841B8B1814961BE795024DFDEF45878460D5EEC04B3DB4C246007153409DEDE37CA726A66AF19B77CE744E11CADCFB09B3408DEC1F688348922E38CCE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e7d195523061f1c0cef09ac28eaae964ec9988a5cce77c8b8C1E4685C6E6B40CD7615480512384A61EE159C6FE0045D14B61E85D0A95589D558B81FFC809322ACC20DC2254D928200A3EA0841B8B1814961BE795024DFDEF45878460D5EEC04B3DB4C246007153409DEDE37CA726A66AF19B77CE744E11CADCFB09B3408DEC1F688348922E38CCEE</a:t>
            </a:r>
            <a:endParaRPr lang="zh-CN" altLang="en-US" sz="100"/>
          </a:p>
        </p:txBody>
      </p:sp>
      <p:sp>
        <p:nvSpPr>
          <p:cNvPr id="11" name="矩形 56"/>
          <p:cNvSpPr>
            <a:spLocks noChangeArrowheads="1"/>
          </p:cNvSpPr>
          <p:nvPr/>
        </p:nvSpPr>
        <p:spPr bwMode="auto">
          <a:xfrm>
            <a:off x="2260600" y="3502724"/>
            <a:ext cx="2978150" cy="391795"/>
          </a:xfrm>
          <a:prstGeom prst="rect">
            <a:avLst/>
          </a:prstGeom>
          <a:solidFill>
            <a:srgbClr val="AF5D47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点击</a:t>
            </a:r>
            <a:r>
              <a:rPr lang="zh-CN" altLang="en-US" i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+mj-ea"/>
                <a:ea typeface="+mj-ea"/>
              </a:rPr>
              <a:t>local</a:t>
            </a:r>
            <a:endParaRPr lang="zh-CN" altLang="en-US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矩形 57"/>
          <p:cNvSpPr>
            <a:spLocks noChangeArrowheads="1"/>
          </p:cNvSpPr>
          <p:nvPr/>
        </p:nvSpPr>
        <p:spPr bwMode="auto">
          <a:xfrm>
            <a:off x="2260600" y="4102164"/>
            <a:ext cx="2977515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local</a:t>
            </a: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是当地歌单的名字，现在点击后，会显示歌单的内容在右边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58"/>
          <p:cNvSpPr>
            <a:spLocks noChangeArrowheads="1"/>
          </p:cNvSpPr>
          <p:nvPr/>
        </p:nvSpPr>
        <p:spPr bwMode="auto">
          <a:xfrm>
            <a:off x="6927850" y="3502724"/>
            <a:ext cx="2978150" cy="391795"/>
          </a:xfrm>
          <a:prstGeom prst="rect">
            <a:avLst/>
          </a:prstGeom>
          <a:solidFill>
            <a:srgbClr val="AF5D47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歌单内容的按钮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矩形 59"/>
          <p:cNvSpPr>
            <a:spLocks noChangeArrowheads="1"/>
          </p:cNvSpPr>
          <p:nvPr/>
        </p:nvSpPr>
        <p:spPr bwMode="auto">
          <a:xfrm>
            <a:off x="6927914" y="4102227"/>
            <a:ext cx="2978150" cy="138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歌单每首歌曲前面的两个按钮分别是“添加到播放列表”“从歌单删除歌曲”。每首歌曲的内容显示有歌曲的名字，歌手的名字，歌曲的总演唱时长。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 descr="upload_post_object_v2_344968510"/>
          <p:cNvPicPr>
            <a:picLocks noChangeAspect="1"/>
          </p:cNvPicPr>
          <p:nvPr/>
        </p:nvPicPr>
        <p:blipFill>
          <a:blip r:embed="rId1"/>
          <a:srcRect t="13869" b="47615"/>
          <a:stretch>
            <a:fillRect/>
          </a:stretch>
        </p:blipFill>
        <p:spPr>
          <a:xfrm>
            <a:off x="2146363" y="818604"/>
            <a:ext cx="8170695" cy="234121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244017" y="5673687"/>
            <a:ext cx="1184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side  </a:t>
            </a: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33597" y="610457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本地歌单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random/>
      </p:transition>
    </mc:Choice>
    <mc:Fallback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 bldLvl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cef09ac28eaae964ec9988a5cce77c8b8C1E4685C6E6B40CD7615480512384A61EE159C6FE0045D14B61E85D0A95589D558B81FFC809322ACC20DC2254D928200A3EA0841B8B1814961BE795024DFDEF45878460D5EEC04B3DB4C246007153409DEDE37CA726A66AF19B77CE744E11CADCFB09B3408DEC1F688348922E38CCE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e7d195523061f1c0cef09ac28eaae964ec9988a5cce77c8b8C1E4685C6E6B40CD7615480512384A61EE159C6FE0045D14B61E85D0A95589D558B81FFC809322ACC20DC2254D928200A3EA0841B8B1814961BE795024DFDEF45878460D5EEC04B3DB4C246007153409DEDE37CA726A66AF19B77CE744E11CADCFB09B3408DEC1F688348922E38CCEE</a:t>
            </a:r>
            <a:endParaRPr lang="zh-CN" altLang="en-US" sz="1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5000"/>
          </a:blip>
          <a:stretch>
            <a:fillRect/>
          </a:stretch>
        </p:blipFill>
        <p:spPr>
          <a:xfrm>
            <a:off x="159769" y="1987458"/>
            <a:ext cx="3422199" cy="3422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矩形 56"/>
          <p:cNvSpPr>
            <a:spLocks noChangeArrowheads="1"/>
          </p:cNvSpPr>
          <p:nvPr/>
        </p:nvSpPr>
        <p:spPr bwMode="auto">
          <a:xfrm>
            <a:off x="2260600" y="3502724"/>
            <a:ext cx="2978150" cy="391795"/>
          </a:xfrm>
          <a:prstGeom prst="rect">
            <a:avLst/>
          </a:prstGeom>
          <a:solidFill>
            <a:srgbClr val="AF5D47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点击</a:t>
            </a:r>
            <a:r>
              <a:rPr lang="zh-CN" altLang="en-US" i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latin typeface="+mj-ea"/>
                <a:ea typeface="+mj-ea"/>
              </a:rPr>
              <a:t>local</a:t>
            </a:r>
            <a:endParaRPr lang="zh-CN" altLang="en-US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矩形 57"/>
          <p:cNvSpPr>
            <a:spLocks noChangeArrowheads="1"/>
          </p:cNvSpPr>
          <p:nvPr/>
        </p:nvSpPr>
        <p:spPr bwMode="auto">
          <a:xfrm>
            <a:off x="2260600" y="4102164"/>
            <a:ext cx="2977515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local</a:t>
            </a: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是当地歌单的名字，现在点击后，会显示歌单的内容在右边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58"/>
          <p:cNvSpPr>
            <a:spLocks noChangeArrowheads="1"/>
          </p:cNvSpPr>
          <p:nvPr/>
        </p:nvSpPr>
        <p:spPr bwMode="auto">
          <a:xfrm>
            <a:off x="6927850" y="3502724"/>
            <a:ext cx="2978150" cy="391795"/>
          </a:xfrm>
          <a:prstGeom prst="rect">
            <a:avLst/>
          </a:prstGeom>
          <a:solidFill>
            <a:srgbClr val="AF5D47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歌单内容的按钮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矩形 59"/>
          <p:cNvSpPr>
            <a:spLocks noChangeArrowheads="1"/>
          </p:cNvSpPr>
          <p:nvPr/>
        </p:nvSpPr>
        <p:spPr bwMode="auto">
          <a:xfrm>
            <a:off x="6927914" y="4102227"/>
            <a:ext cx="2978150" cy="138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歌单每首歌曲前面的两个按钮分别是“添加到播放列表”“从歌单删除歌曲”。每首歌曲的内容显示有歌曲的名字，歌手的名字，歌曲的总演唱时长。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 descr="upload_post_object_v2_344968510"/>
          <p:cNvPicPr>
            <a:picLocks noChangeAspect="1"/>
          </p:cNvPicPr>
          <p:nvPr/>
        </p:nvPicPr>
        <p:blipFill>
          <a:blip r:embed="rId2"/>
          <a:srcRect t="13869" b="47615"/>
          <a:stretch>
            <a:fillRect/>
          </a:stretch>
        </p:blipFill>
        <p:spPr>
          <a:xfrm>
            <a:off x="2146363" y="818604"/>
            <a:ext cx="8170695" cy="234121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244017" y="5673687"/>
            <a:ext cx="1184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side  </a:t>
            </a: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33597" y="610457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本地歌单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random/>
      </p:transition>
    </mc:Choice>
    <mc:Fallback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 bldLvl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4724727" y="1070722"/>
            <a:ext cx="2742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/>
              <a:t>THANKS</a:t>
            </a:r>
            <a:endParaRPr lang="zh-CN" altLang="en-US" sz="5400" dirty="0"/>
          </a:p>
        </p:txBody>
      </p:sp>
      <p:sp>
        <p:nvSpPr>
          <p:cNvPr id="2" name="文本框 1"/>
          <p:cNvSpPr txBox="1"/>
          <p:nvPr/>
        </p:nvSpPr>
        <p:spPr>
          <a:xfrm>
            <a:off x="4908046" y="2027103"/>
            <a:ext cx="24080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 MUSIC player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r"/>
      </p:transition>
    </mc:Choice>
    <mc:Fallback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20769" y="92417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目录（</a:t>
            </a:r>
            <a:r>
              <a:rPr lang="en-US" altLang="zh-CN" sz="2800" dirty="0">
                <a:latin typeface="+mj-ea"/>
                <a:ea typeface="+mj-ea"/>
              </a:rPr>
              <a:t>CONTENTS</a:t>
            </a:r>
            <a:r>
              <a:rPr lang="zh-CN" altLang="en-US" sz="2800" dirty="0">
                <a:latin typeface="+mj-ea"/>
                <a:ea typeface="+mj-ea"/>
              </a:rPr>
              <a:t>）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7969" y="2924005"/>
            <a:ext cx="2019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Side A     </a:t>
            </a:r>
            <a:r>
              <a:rPr lang="zh-CN" altLang="en-US" dirty="0"/>
              <a:t>用户界面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537101" y="2924005"/>
            <a:ext cx="20123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Side C     </a:t>
            </a:r>
            <a:r>
              <a:rPr lang="zh-CN" altLang="en-US" dirty="0"/>
              <a:t>歌词滚动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177969" y="3488555"/>
            <a:ext cx="2472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Side B     </a:t>
            </a:r>
            <a:r>
              <a:rPr lang="zh-CN" altLang="en-US" dirty="0"/>
              <a:t>基本播放功能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537101" y="3488555"/>
            <a:ext cx="203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Side D   </a:t>
            </a:r>
            <a:r>
              <a:rPr lang="zh-CN" altLang="en-US" dirty="0"/>
              <a:t>本地歌单</a:t>
            </a:r>
            <a:r>
              <a:rPr lang="en-US" altLang="zh-CN" dirty="0"/>
              <a:t> 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3396" y="151601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用户界面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695890" y="3918887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cef09ac28eaae964ec9988a5cce77c8b8C1E4685C6E6B40CD7615480512384A61EE159C6FE0045D14B61E85D0A95589D558B81FFC809322ACC20DC2254D928200A3EA0841B8B1814961BE795024DFDEF45878460D5EEC04B3DB4C246007153409DEDE37CA726A66AF19B77CE744E11CADCFB09B3408DEC1F688348922E38CCE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e7d195523061f1c0cef09ac28eaae964ec9988a5cce77c8b8C1E4685C6E6B40CD7615480512384A61EE159C6FE0045D14B61E85D0A95589D558B81FFC809322ACC20DC2254D928200A3EA0841B8B1814961BE795024DFDEF45878460D5EEC04B3DB4C246007153409DEDE37CA726A66AF19B77CE744E11CADCFB09B3408DEC1F688348922E38CCEE</a:t>
            </a:r>
            <a:endParaRPr lang="zh-CN" altLang="en-US" sz="100"/>
          </a:p>
        </p:txBody>
      </p:sp>
      <p:sp>
        <p:nvSpPr>
          <p:cNvPr id="8" name="TextBox 25"/>
          <p:cNvSpPr txBox="1"/>
          <p:nvPr/>
        </p:nvSpPr>
        <p:spPr>
          <a:xfrm>
            <a:off x="7508553" y="1218762"/>
            <a:ext cx="12258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主界面</a:t>
            </a:r>
            <a:endParaRPr sz="2000"/>
          </a:p>
        </p:txBody>
      </p:sp>
      <p:sp>
        <p:nvSpPr>
          <p:cNvPr id="9" name="TextBox 26"/>
          <p:cNvSpPr txBox="1"/>
          <p:nvPr/>
        </p:nvSpPr>
        <p:spPr>
          <a:xfrm>
            <a:off x="7508592" y="1803402"/>
            <a:ext cx="50488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 dirty="0">
                <a:ea typeface="微软雅黑" panose="020B0503020204020204" pitchFamily="34" charset="-122"/>
              </a:rPr>
              <a:t>i.</a:t>
            </a:r>
            <a:r>
              <a:rPr lang="zh-CN" altLang="en-US" sz="1600" kern="100" dirty="0">
                <a:ea typeface="微软雅黑" panose="020B0503020204020204" pitchFamily="34" charset="-122"/>
              </a:rPr>
              <a:t>歌曲的播放暂停和上一首下一首</a:t>
            </a:r>
            <a:endParaRPr lang="zh-CN" altLang="en-US" sz="1600" kern="100" dirty="0"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44017" y="5673687"/>
            <a:ext cx="1184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side  </a:t>
            </a: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33597" y="610457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主要界面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 descr="upload_post_object_v2_16397830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78" y="585300"/>
            <a:ext cx="6117370" cy="4797937"/>
          </a:xfrm>
          <a:prstGeom prst="rect">
            <a:avLst/>
          </a:prstGeom>
        </p:spPr>
      </p:pic>
      <p:sp>
        <p:nvSpPr>
          <p:cNvPr id="5" name="TextBox 26"/>
          <p:cNvSpPr txBox="1"/>
          <p:nvPr/>
        </p:nvSpPr>
        <p:spPr>
          <a:xfrm>
            <a:off x="7508553" y="2263823"/>
            <a:ext cx="50488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 dirty="0">
                <a:ea typeface="微软雅黑" panose="020B0503020204020204" pitchFamily="34" charset="-122"/>
              </a:rPr>
              <a:t>ii.</a:t>
            </a:r>
            <a:r>
              <a:rPr lang="zh-CN" altLang="en-US" sz="1600" kern="100" dirty="0">
                <a:ea typeface="微软雅黑" panose="020B0503020204020204" pitchFamily="34" charset="-122"/>
              </a:rPr>
              <a:t>歌曲的播放的进度条和播放音量</a:t>
            </a:r>
            <a:endParaRPr lang="zh-CN" altLang="en-US" sz="1600" kern="100" dirty="0">
              <a:ea typeface="微软雅黑" panose="020B0503020204020204" pitchFamily="34" charset="-122"/>
            </a:endParaRPr>
          </a:p>
        </p:txBody>
      </p:sp>
      <p:sp>
        <p:nvSpPr>
          <p:cNvPr id="6" name="TextBox 26"/>
          <p:cNvSpPr txBox="1"/>
          <p:nvPr/>
        </p:nvSpPr>
        <p:spPr>
          <a:xfrm>
            <a:off x="7508553" y="2724204"/>
            <a:ext cx="50488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 dirty="0">
                <a:ea typeface="微软雅黑" panose="020B0503020204020204" pitchFamily="34" charset="-122"/>
              </a:rPr>
              <a:t>iii.</a:t>
            </a:r>
            <a:r>
              <a:rPr lang="zh-CN" altLang="en-US" sz="1600" kern="100" dirty="0">
                <a:ea typeface="微软雅黑" panose="020B0503020204020204" pitchFamily="34" charset="-122"/>
              </a:rPr>
              <a:t>歌曲播放列表的显示</a:t>
            </a:r>
            <a:endParaRPr lang="zh-CN" altLang="en-US" sz="1600" kern="100" dirty="0">
              <a:ea typeface="微软雅黑" panose="020B0503020204020204" pitchFamily="34" charset="-122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7508553" y="3187139"/>
            <a:ext cx="50488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 dirty="0">
                <a:ea typeface="微软雅黑" panose="020B0503020204020204" pitchFamily="34" charset="-122"/>
              </a:rPr>
              <a:t>iv.</a:t>
            </a:r>
            <a:r>
              <a:rPr lang="zh-CN" altLang="en-US" sz="1600" kern="100" dirty="0">
                <a:ea typeface="微软雅黑" panose="020B0503020204020204" pitchFamily="34" charset="-122"/>
              </a:rPr>
              <a:t>界面的背景图片</a:t>
            </a:r>
            <a:endParaRPr lang="zh-CN" altLang="en-US" sz="1600" kern="100" dirty="0">
              <a:ea typeface="微软雅黑" panose="020B0503020204020204" pitchFamily="34" charset="-122"/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7508553" y="3647520"/>
            <a:ext cx="50488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 dirty="0">
                <a:ea typeface="微软雅黑" panose="020B0503020204020204" pitchFamily="34" charset="-122"/>
              </a:rPr>
              <a:t>v.</a:t>
            </a:r>
            <a:r>
              <a:rPr lang="zh-CN" altLang="en-US" sz="1600" kern="100" dirty="0">
                <a:ea typeface="微软雅黑" panose="020B0503020204020204" pitchFamily="34" charset="-122"/>
              </a:rPr>
              <a:t>歌曲的定时关闭</a:t>
            </a:r>
            <a:endParaRPr lang="zh-CN" altLang="en-US" sz="1600" kern="100" dirty="0">
              <a:ea typeface="微软雅黑" panose="020B0503020204020204" pitchFamily="34" charset="-122"/>
            </a:endParaRPr>
          </a:p>
        </p:txBody>
      </p:sp>
      <p:sp>
        <p:nvSpPr>
          <p:cNvPr id="18" name="TextBox 26"/>
          <p:cNvSpPr txBox="1"/>
          <p:nvPr/>
        </p:nvSpPr>
        <p:spPr>
          <a:xfrm>
            <a:off x="7508553" y="4107901"/>
            <a:ext cx="50488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 dirty="0">
                <a:ea typeface="微软雅黑" panose="020B0503020204020204" pitchFamily="34" charset="-122"/>
              </a:rPr>
              <a:t>vi.</a:t>
            </a:r>
            <a:r>
              <a:rPr lang="zh-CN" altLang="en-US" sz="1600" kern="100" dirty="0">
                <a:ea typeface="微软雅黑" panose="020B0503020204020204" pitchFamily="34" charset="-122"/>
              </a:rPr>
              <a:t>歌曲播放的循环顺序随机</a:t>
            </a:r>
            <a:endParaRPr lang="zh-CN" altLang="en-US" sz="1600" kern="100" dirty="0">
              <a:ea typeface="微软雅黑" panose="020B0503020204020204" pitchFamily="34" charset="-122"/>
            </a:endParaRPr>
          </a:p>
        </p:txBody>
      </p:sp>
      <p:sp>
        <p:nvSpPr>
          <p:cNvPr id="19" name="TextBox 26"/>
          <p:cNvSpPr txBox="1"/>
          <p:nvPr/>
        </p:nvSpPr>
        <p:spPr>
          <a:xfrm>
            <a:off x="7508553" y="4568243"/>
            <a:ext cx="504888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 dirty="0">
                <a:ea typeface="微软雅黑" panose="020B0503020204020204" pitchFamily="34" charset="-122"/>
              </a:rPr>
              <a:t>vii.</a:t>
            </a:r>
            <a:r>
              <a:rPr lang="zh-CN" altLang="en-US" sz="1600" kern="100" dirty="0">
                <a:ea typeface="微软雅黑" panose="020B0503020204020204" pitchFamily="34" charset="-122"/>
              </a:rPr>
              <a:t>歌单的关闭界面</a:t>
            </a:r>
            <a:endParaRPr lang="zh-CN" altLang="en-US" sz="1600" kern="1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random/>
      </p:transition>
    </mc:Choice>
    <mc:Fallback>
      <p:transition spd="slow" advTm="5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/>
        </p:nvSpPr>
        <p:spPr>
          <a:xfrm>
            <a:off x="4959676" y="423871"/>
            <a:ext cx="6764726" cy="5249854"/>
          </a:xfrm>
          <a:prstGeom prst="rect">
            <a:avLst/>
          </a:prstGeom>
          <a:solidFill>
            <a:srgbClr val="AF5D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upload_post_object_v2_344968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1493" y="638405"/>
            <a:ext cx="5937334" cy="4656732"/>
          </a:xfrm>
          <a:prstGeom prst="rect">
            <a:avLst/>
          </a:prstGeom>
        </p:spPr>
      </p:pic>
      <p:sp>
        <p:nvSpPr>
          <p:cNvPr id="8" name="TextBox 25"/>
          <p:cNvSpPr txBox="1"/>
          <p:nvPr/>
        </p:nvSpPr>
        <p:spPr>
          <a:xfrm>
            <a:off x="1489347" y="1601805"/>
            <a:ext cx="1641612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dirty="0">
                <a:solidFill>
                  <a:schemeClr val="tx1"/>
                </a:solidFill>
              </a:rPr>
              <a:t>歌单界面</a:t>
            </a:r>
            <a:endParaRPr sz="2000"/>
          </a:p>
        </p:txBody>
      </p:sp>
      <p:sp>
        <p:nvSpPr>
          <p:cNvPr id="9" name="TextBox 26"/>
          <p:cNvSpPr txBox="1"/>
          <p:nvPr/>
        </p:nvSpPr>
        <p:spPr>
          <a:xfrm>
            <a:off x="1379905" y="2111256"/>
            <a:ext cx="3480229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 dirty="0">
                <a:ea typeface="微软雅黑" panose="020B0503020204020204" pitchFamily="34" charset="-122"/>
              </a:rPr>
              <a:t>i.</a:t>
            </a:r>
            <a:r>
              <a:rPr lang="zh-CN" altLang="en-US" sz="1600" kern="100" dirty="0">
                <a:ea typeface="微软雅黑" panose="020B0503020204020204" pitchFamily="34" charset="-122"/>
              </a:rPr>
              <a:t>歌单的名字（</a:t>
            </a:r>
            <a:r>
              <a:rPr lang="en-US" altLang="zh-CN" sz="1600" kern="100" dirty="0">
                <a:ea typeface="微软雅黑" panose="020B0503020204020204" pitchFamily="34" charset="-122"/>
              </a:rPr>
              <a:t>local</a:t>
            </a:r>
            <a:r>
              <a:rPr lang="zh-CN" altLang="en-US" sz="1600" kern="100" dirty="0">
                <a:ea typeface="微软雅黑" panose="020B0503020204020204" pitchFamily="34" charset="-122"/>
              </a:rPr>
              <a:t>）</a:t>
            </a:r>
            <a:endParaRPr lang="zh-CN" altLang="en-US" sz="1600" kern="100" dirty="0">
              <a:ea typeface="微软雅黑" panose="020B0503020204020204" pitchFamily="34" charset="-122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1379866" y="2571677"/>
            <a:ext cx="3480229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 dirty="0">
                <a:ea typeface="微软雅黑" panose="020B0503020204020204" pitchFamily="34" charset="-122"/>
              </a:rPr>
              <a:t>ii.</a:t>
            </a:r>
            <a:r>
              <a:rPr lang="zh-CN" altLang="en-US" sz="1600" kern="100" dirty="0">
                <a:ea typeface="微软雅黑" panose="020B0503020204020204" pitchFamily="34" charset="-122"/>
              </a:rPr>
              <a:t>歌单的内容</a:t>
            </a:r>
            <a:endParaRPr lang="zh-CN" altLang="en-US" sz="1600" kern="100" dirty="0">
              <a:ea typeface="微软雅黑" panose="020B0503020204020204" pitchFamily="34" charset="-122"/>
            </a:endParaRPr>
          </a:p>
        </p:txBody>
      </p:sp>
      <p:sp>
        <p:nvSpPr>
          <p:cNvPr id="6" name="TextBox 26"/>
          <p:cNvSpPr txBox="1"/>
          <p:nvPr/>
        </p:nvSpPr>
        <p:spPr>
          <a:xfrm>
            <a:off x="1379866" y="3032058"/>
            <a:ext cx="3480229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 dirty="0">
                <a:ea typeface="微软雅黑" panose="020B0503020204020204" pitchFamily="34" charset="-122"/>
              </a:rPr>
              <a:t>iii.</a:t>
            </a:r>
            <a:r>
              <a:rPr lang="zh-CN" altLang="en-US" sz="1600" kern="100" dirty="0">
                <a:ea typeface="微软雅黑" panose="020B0503020204020204" pitchFamily="34" charset="-122"/>
              </a:rPr>
              <a:t>歌单添加到播放列表</a:t>
            </a:r>
            <a:endParaRPr lang="zh-CN" altLang="en-US" sz="1600" kern="100" dirty="0">
              <a:ea typeface="微软雅黑" panose="020B0503020204020204" pitchFamily="34" charset="-122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1379866" y="3494993"/>
            <a:ext cx="3480229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 dirty="0">
                <a:ea typeface="微软雅黑" panose="020B0503020204020204" pitchFamily="34" charset="-122"/>
              </a:rPr>
              <a:t>iv.</a:t>
            </a:r>
            <a:r>
              <a:rPr lang="zh-CN" altLang="en-US" sz="1600" kern="100" dirty="0">
                <a:ea typeface="微软雅黑" panose="020B0503020204020204" pitchFamily="34" charset="-122"/>
              </a:rPr>
              <a:t>删除歌单的内容</a:t>
            </a:r>
            <a:endParaRPr lang="zh-CN" altLang="en-US" sz="1600" kern="100" dirty="0"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44017" y="5673687"/>
            <a:ext cx="1184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side  </a:t>
            </a: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33597" y="610457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歌单界面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cef09ac28eaae964ec9988a5cce77c8b8C1E4685C6E6B40CD7615480512384A61EE159C6FE0045D14B61E85D0A95589D558B81FFC809322ACC20DC2254D928200A3EA0841B8B1814961BE795024DFDEF45878460D5EEC04B3DB4C246007153409DEDE37CA726A66AF19B77CE744E11CADCFB09B3408DEC1F688348922E38CCEE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e7d195523061f1c0cef09ac28eaae964ec9988a5cce77c8b8C1E4685C6E6B40CD7615480512384A61EE159C6FE0045D14B61E85D0A95589D558B81FFC809322ACC20DC2254D928200A3EA0841B8B1814961BE795024DFDEF45878460D5EEC04B3DB4C246007153409DEDE37CA726A66AF19B77CE744E11CADCFB09B3408DEC1F688348922E38CCEE</a:t>
            </a:r>
            <a:endParaRPr lang="zh-CN" altLang="en-US" sz="100"/>
          </a:p>
        </p:txBody>
      </p:sp>
      <p:sp>
        <p:nvSpPr>
          <p:cNvPr id="12" name="矩形 11"/>
          <p:cNvSpPr/>
          <p:nvPr/>
        </p:nvSpPr>
        <p:spPr>
          <a:xfrm>
            <a:off x="4091846" y="527687"/>
            <a:ext cx="1816317" cy="2510025"/>
          </a:xfrm>
          <a:prstGeom prst="rect">
            <a:avLst/>
          </a:prstGeom>
          <a:solidFill>
            <a:srgbClr val="AF5D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515559" y="769551"/>
            <a:ext cx="1787810" cy="2022284"/>
          </a:xfrm>
          <a:prstGeom prst="rect">
            <a:avLst/>
          </a:prstGeom>
          <a:solidFill>
            <a:srgbClr val="AF5D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047669" y="3312227"/>
            <a:ext cx="1860494" cy="2022284"/>
          </a:xfrm>
          <a:prstGeom prst="rect">
            <a:avLst/>
          </a:prstGeom>
          <a:solidFill>
            <a:srgbClr val="AF5D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501288" y="2990744"/>
            <a:ext cx="1816353" cy="2497987"/>
          </a:xfrm>
          <a:prstGeom prst="rect">
            <a:avLst/>
          </a:prstGeom>
          <a:solidFill>
            <a:srgbClr val="AF5D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5"/>
          <p:cNvSpPr txBox="1"/>
          <p:nvPr/>
        </p:nvSpPr>
        <p:spPr>
          <a:xfrm>
            <a:off x="4091810" y="1099031"/>
            <a:ext cx="1348482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j-ea"/>
              </a:rPr>
              <a:t>歌词滚动界面</a:t>
            </a:r>
            <a:endParaRPr lang="zh-CN" altLang="en-US" sz="1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3" name="TextBox 26"/>
          <p:cNvSpPr txBox="1"/>
          <p:nvPr/>
        </p:nvSpPr>
        <p:spPr>
          <a:xfrm>
            <a:off x="4047669" y="1621001"/>
            <a:ext cx="1860409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kern="10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根据歌曲的播放进度进行滚动歌词到相应的句子</a:t>
            </a:r>
            <a:endParaRPr lang="zh-CN" altLang="en-US" sz="1000" kern="1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9515515" y="1281432"/>
            <a:ext cx="1392430" cy="52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j-ea"/>
              </a:rPr>
              <a:t>背景图片界面</a:t>
            </a:r>
            <a:endParaRPr lang="zh-CN" altLang="en-US" sz="1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5" name="TextBox 26"/>
          <p:cNvSpPr txBox="1"/>
          <p:nvPr/>
        </p:nvSpPr>
        <p:spPr>
          <a:xfrm>
            <a:off x="9472468" y="1803402"/>
            <a:ext cx="1860409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kern="10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在资源文件中选择相应的图片更改背景</a:t>
            </a:r>
            <a:endParaRPr lang="zh-CN" altLang="en-US" sz="1000" kern="1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91810" y="3887552"/>
            <a:ext cx="1348509" cy="7043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j-ea"/>
              </a:rPr>
              <a:t>播放列表界面</a:t>
            </a:r>
            <a:endParaRPr lang="zh-CN" altLang="en-US" sz="1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47669" y="4267387"/>
            <a:ext cx="1860409" cy="9659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kern="10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根据打开文件添加到播放列表里面，根据本地歌单添加到播放列表里面</a:t>
            </a:r>
            <a:endParaRPr lang="zh-CN" altLang="en-US" sz="1000" kern="1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9501288" y="3507044"/>
            <a:ext cx="108234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j-ea"/>
              </a:rPr>
              <a:t>全屏界面</a:t>
            </a:r>
            <a:endParaRPr lang="zh-CN" altLang="en-US" sz="1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6"/>
          <p:cNvSpPr txBox="1"/>
          <p:nvPr/>
        </p:nvSpPr>
        <p:spPr>
          <a:xfrm>
            <a:off x="9472511" y="3987090"/>
            <a:ext cx="1860409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kern="10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将旋转的唱片消失，全屏显示歌词</a:t>
            </a:r>
            <a:endParaRPr lang="zh-CN" altLang="en-US" sz="1000" kern="1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35460" y="5673687"/>
            <a:ext cx="1202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side  </a:t>
            </a: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A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433597" y="610457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其余界面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 descr="upload_post_object_v2_37785821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473" y="539748"/>
            <a:ext cx="3200337" cy="2497965"/>
          </a:xfrm>
          <a:prstGeom prst="rect">
            <a:avLst/>
          </a:prstGeom>
        </p:spPr>
      </p:pic>
      <p:pic>
        <p:nvPicPr>
          <p:cNvPr id="5" name="图片 4" descr="upload_post_object_v2_2036637421"/>
          <p:cNvPicPr>
            <a:picLocks noChangeAspect="1"/>
          </p:cNvPicPr>
          <p:nvPr/>
        </p:nvPicPr>
        <p:blipFill>
          <a:blip r:embed="rId2"/>
          <a:srcRect r="10879"/>
          <a:stretch>
            <a:fillRect/>
          </a:stretch>
        </p:blipFill>
        <p:spPr>
          <a:xfrm>
            <a:off x="6145304" y="769551"/>
            <a:ext cx="3355983" cy="2022284"/>
          </a:xfrm>
          <a:prstGeom prst="rect">
            <a:avLst/>
          </a:prstGeom>
        </p:spPr>
      </p:pic>
      <p:pic>
        <p:nvPicPr>
          <p:cNvPr id="7" name="图片 6" descr="upload_post_object_v2_3450013095"/>
          <p:cNvPicPr>
            <a:picLocks noChangeAspect="1"/>
          </p:cNvPicPr>
          <p:nvPr/>
        </p:nvPicPr>
        <p:blipFill>
          <a:blip r:embed="rId3"/>
          <a:srcRect t="13491" r="62077" b="53193"/>
          <a:stretch>
            <a:fillRect/>
          </a:stretch>
        </p:blipFill>
        <p:spPr>
          <a:xfrm>
            <a:off x="1005106" y="3312227"/>
            <a:ext cx="2985396" cy="2022284"/>
          </a:xfrm>
          <a:prstGeom prst="rect">
            <a:avLst/>
          </a:prstGeom>
        </p:spPr>
      </p:pic>
      <p:pic>
        <p:nvPicPr>
          <p:cNvPr id="17" name="图片 16" descr="upload_post_object_v2_3491847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78" y="3013773"/>
            <a:ext cx="3126210" cy="2451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random/>
      </p:transition>
    </mc:Choice>
    <mc:Fallback>
      <p:transition spd="slow" advTm="5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72270" y="144305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基本播放功能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695890" y="3918887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B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>
        <p14:flip dir="r"/>
      </p:transition>
    </mc:Choice>
    <mc:Fallback>
      <p:transition spd="slow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78484" y="2171541"/>
            <a:ext cx="1909292" cy="3057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276776" y="2193821"/>
            <a:ext cx="1909292" cy="3057098"/>
          </a:xfrm>
          <a:prstGeom prst="rect">
            <a:avLst/>
          </a:prstGeom>
          <a:solidFill>
            <a:srgbClr val="AF5D4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TextBox 25"/>
          <p:cNvSpPr txBox="1"/>
          <p:nvPr/>
        </p:nvSpPr>
        <p:spPr>
          <a:xfrm>
            <a:off x="1094230" y="920202"/>
            <a:ext cx="1783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j-ea"/>
              </a:rPr>
              <a:t>底部界面的控制功能</a:t>
            </a:r>
            <a:endParaRPr lang="zh-CN" altLang="en-US" sz="1400" dirty="0">
              <a:latin typeface="+mj-ea"/>
            </a:endParaRPr>
          </a:p>
        </p:txBody>
      </p:sp>
      <p:sp>
        <p:nvSpPr>
          <p:cNvPr id="18" name="TextBox 25"/>
          <p:cNvSpPr txBox="1"/>
          <p:nvPr/>
        </p:nvSpPr>
        <p:spPr>
          <a:xfrm>
            <a:off x="3719389" y="2683825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j-ea"/>
              </a:rPr>
              <a:t>歌曲播放进度条</a:t>
            </a:r>
            <a:endParaRPr lang="zh-CN" altLang="en-US" sz="1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9" name="TextBox 26"/>
          <p:cNvSpPr txBox="1"/>
          <p:nvPr/>
        </p:nvSpPr>
        <p:spPr>
          <a:xfrm>
            <a:off x="3478483" y="3102047"/>
            <a:ext cx="190929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</a:rPr>
              <a:t>显示歌曲播放的进度，点击进度条的一个点，相关的歌曲播放的相应的位置，歌词也跳转到相应的位置</a:t>
            </a:r>
          </a:p>
        </p:txBody>
      </p:sp>
      <p:sp>
        <p:nvSpPr>
          <p:cNvPr id="20" name="TextBox 25"/>
          <p:cNvSpPr txBox="1"/>
          <p:nvPr/>
        </p:nvSpPr>
        <p:spPr>
          <a:xfrm>
            <a:off x="6695481" y="270610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j-ea"/>
              </a:rPr>
              <a:t>歌曲音量条</a:t>
            </a:r>
            <a:endParaRPr lang="zh-CN" altLang="en-US" sz="1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1" name="TextBox 26"/>
          <p:cNvSpPr txBox="1"/>
          <p:nvPr/>
        </p:nvSpPr>
        <p:spPr>
          <a:xfrm>
            <a:off x="6276775" y="3124327"/>
            <a:ext cx="190929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kern="10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键盘左右按键可以调节英两的大小，在获得焦点的情况下，可以直接点音量条，也可以调节歌曲的音量大小</a:t>
            </a:r>
            <a:endParaRPr lang="zh-CN" altLang="en-US" sz="1000" kern="1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44017" y="5673687"/>
            <a:ext cx="1184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side  </a:t>
            </a: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B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79597" y="6104574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基础播放功能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 descr="upload_post_object_v2_1639783048"/>
          <p:cNvPicPr>
            <a:picLocks noChangeAspect="1"/>
          </p:cNvPicPr>
          <p:nvPr/>
        </p:nvPicPr>
        <p:blipFill>
          <a:blip r:embed="rId1"/>
          <a:srcRect t="94629"/>
          <a:stretch>
            <a:fillRect/>
          </a:stretch>
        </p:blipFill>
        <p:spPr>
          <a:xfrm>
            <a:off x="1094264" y="1498687"/>
            <a:ext cx="9566464" cy="4029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94265" y="2171541"/>
            <a:ext cx="1909292" cy="3057098"/>
          </a:xfrm>
          <a:prstGeom prst="rect">
            <a:avLst/>
          </a:prstGeom>
          <a:solidFill>
            <a:srgbClr val="AF5D4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TextBox 25"/>
          <p:cNvSpPr txBox="1"/>
          <p:nvPr/>
        </p:nvSpPr>
        <p:spPr>
          <a:xfrm>
            <a:off x="1601946" y="2525078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j-ea"/>
              </a:rPr>
              <a:t>播放歌曲</a:t>
            </a:r>
            <a:endParaRPr lang="zh-CN" altLang="en-US" sz="1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1094264" y="3102047"/>
            <a:ext cx="1909292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kern="10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点击前三个按钮分别进行上一首，暂停</a:t>
            </a:r>
            <a:r>
              <a:rPr lang="en-US" altLang="zh-CN" sz="1000" kern="10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1000" kern="10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播放歌曲，下一首播放的切换</a:t>
            </a:r>
            <a:endParaRPr lang="zh-CN" altLang="en-US" sz="1000" kern="1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51406" y="2182654"/>
            <a:ext cx="1909292" cy="3057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TextBox 25"/>
          <p:cNvSpPr txBox="1"/>
          <p:nvPr/>
        </p:nvSpPr>
        <p:spPr>
          <a:xfrm>
            <a:off x="8992235" y="2525078"/>
            <a:ext cx="1427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j-ea"/>
              </a:rPr>
              <a:t>播放列表的显示</a:t>
            </a:r>
            <a:endParaRPr lang="zh-CN" altLang="en-US" sz="1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8751411" y="3355181"/>
            <a:ext cx="190929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kern="10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最后两个按钮从左到右分别是显示播放列表，显示全屏歌词。</a:t>
            </a:r>
            <a:endParaRPr lang="zh-CN" altLang="en-US" sz="1000" kern="1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1379696" y="2804478"/>
            <a:ext cx="13074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j-ea"/>
              </a:rPr>
              <a:t>上一首 下一首</a:t>
            </a:r>
            <a:endParaRPr lang="zh-CN" altLang="en-US" sz="1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4" name="TextBox 25"/>
          <p:cNvSpPr txBox="1"/>
          <p:nvPr/>
        </p:nvSpPr>
        <p:spPr>
          <a:xfrm>
            <a:off x="9081135" y="2838133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j-ea"/>
              </a:rPr>
              <a:t>全屏显示歌词</a:t>
            </a:r>
            <a:endParaRPr lang="zh-CN" altLang="en-US" sz="140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random/>
      </p:transition>
    </mc:Choice>
    <mc:Fallback>
      <p:transition spd="slow" advTm="5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126681" y="2973024"/>
            <a:ext cx="8001056" cy="476253"/>
            <a:chOff x="1500166" y="2715420"/>
            <a:chExt cx="6000792" cy="357190"/>
          </a:xfrm>
        </p:grpSpPr>
        <p:cxnSp>
          <p:nvCxnSpPr>
            <p:cNvPr id="56" name="Straight Connector 3"/>
            <p:cNvCxnSpPr/>
            <p:nvPr/>
          </p:nvCxnSpPr>
          <p:spPr>
            <a:xfrm rot="5400000">
              <a:off x="4321967" y="2893221"/>
              <a:ext cx="357190" cy="1588"/>
            </a:xfrm>
            <a:prstGeom prst="line">
              <a:avLst/>
            </a:prstGeom>
            <a:ln>
              <a:solidFill>
                <a:srgbClr val="AF5D47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7"/>
            <p:cNvCxnSpPr/>
            <p:nvPr/>
          </p:nvCxnSpPr>
          <p:spPr>
            <a:xfrm rot="10800000">
              <a:off x="1500166" y="2883692"/>
              <a:ext cx="3000396" cy="1588"/>
            </a:xfrm>
            <a:prstGeom prst="line">
              <a:avLst/>
            </a:prstGeom>
            <a:ln>
              <a:solidFill>
                <a:srgbClr val="AF5D47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8"/>
            <p:cNvCxnSpPr/>
            <p:nvPr/>
          </p:nvCxnSpPr>
          <p:spPr>
            <a:xfrm rot="10800000">
              <a:off x="4500562" y="2883692"/>
              <a:ext cx="3000396" cy="1588"/>
            </a:xfrm>
            <a:prstGeom prst="line">
              <a:avLst/>
            </a:prstGeom>
            <a:ln>
              <a:solidFill>
                <a:srgbClr val="AF5D47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25"/>
          <p:cNvSpPr txBox="1"/>
          <p:nvPr/>
        </p:nvSpPr>
        <p:spPr>
          <a:xfrm>
            <a:off x="1838235" y="3750469"/>
            <a:ext cx="12641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j-ea"/>
              </a:rPr>
              <a:t>循环播放</a:t>
            </a:r>
            <a:endParaRPr lang="zh-CN" altLang="en-US" sz="1400" dirty="0">
              <a:latin typeface="+mj-ea"/>
            </a:endParaRPr>
          </a:p>
        </p:txBody>
      </p:sp>
      <p:sp>
        <p:nvSpPr>
          <p:cNvPr id="60" name="TextBox 26"/>
          <p:cNvSpPr txBox="1"/>
          <p:nvPr/>
        </p:nvSpPr>
        <p:spPr>
          <a:xfrm>
            <a:off x="1339215" y="4059079"/>
            <a:ext cx="245267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点击过后，一直循环当前播放歌曲</a:t>
            </a:r>
            <a:endParaRPr lang="zh-CN" altLang="en-US" sz="1000" kern="1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TextBox 25"/>
          <p:cNvSpPr txBox="1"/>
          <p:nvPr/>
        </p:nvSpPr>
        <p:spPr>
          <a:xfrm>
            <a:off x="5496725" y="3750547"/>
            <a:ext cx="12641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j-ea"/>
              </a:rPr>
              <a:t>随机播放</a:t>
            </a:r>
            <a:endParaRPr lang="zh-CN" altLang="en-US" sz="1400" dirty="0">
              <a:latin typeface="+mj-ea"/>
            </a:endParaRPr>
          </a:p>
        </p:txBody>
      </p:sp>
      <p:sp>
        <p:nvSpPr>
          <p:cNvPr id="62" name="TextBox 26"/>
          <p:cNvSpPr txBox="1"/>
          <p:nvPr/>
        </p:nvSpPr>
        <p:spPr>
          <a:xfrm>
            <a:off x="4902455" y="4057584"/>
            <a:ext cx="245267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点击过后，播放的下一首即将是随机的，而不是按照播放列表进行</a:t>
            </a:r>
            <a:endParaRPr lang="zh-CN" altLang="en-US" sz="1000" kern="1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3" name="TextBox 25"/>
          <p:cNvSpPr txBox="1"/>
          <p:nvPr/>
        </p:nvSpPr>
        <p:spPr>
          <a:xfrm>
            <a:off x="9155898" y="3750469"/>
            <a:ext cx="126413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j-ea"/>
              </a:rPr>
              <a:t>顺序播放</a:t>
            </a:r>
            <a:endParaRPr lang="zh-CN" altLang="en-US" sz="1400" dirty="0">
              <a:latin typeface="+mj-ea"/>
            </a:endParaRPr>
          </a:p>
        </p:txBody>
      </p:sp>
      <p:sp>
        <p:nvSpPr>
          <p:cNvPr id="64" name="TextBox 26"/>
          <p:cNvSpPr txBox="1"/>
          <p:nvPr/>
        </p:nvSpPr>
        <p:spPr>
          <a:xfrm>
            <a:off x="8561628" y="4057506"/>
            <a:ext cx="245267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1000" kern="1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按照顺序从播放列表的顺序进行播放</a:t>
            </a:r>
            <a:endParaRPr lang="zh-CN" altLang="en-US" sz="1000" kern="1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244017" y="5673687"/>
            <a:ext cx="1184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side  </a:t>
            </a: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B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171263" y="610457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在此添加标题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 descr="upload_post_object_v2_1639783048"/>
          <p:cNvPicPr>
            <a:picLocks noChangeAspect="1"/>
          </p:cNvPicPr>
          <p:nvPr/>
        </p:nvPicPr>
        <p:blipFill>
          <a:blip r:embed="rId1"/>
          <a:srcRect l="17127" t="7783" r="50604" b="86321"/>
          <a:stretch>
            <a:fillRect/>
          </a:stretch>
        </p:blipFill>
        <p:spPr>
          <a:xfrm>
            <a:off x="2126615" y="1550506"/>
            <a:ext cx="8001159" cy="1120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random/>
      </p:transition>
    </mc:Choice>
    <mc:Fallback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2402</Words>
  <Application>WPS Office WWO_wpscloud_20240620175157-2f259bf60d</Application>
  <PresentationFormat>宽屏</PresentationFormat>
  <Paragraphs>175</Paragraphs>
  <Slides>15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宋体</vt:lpstr>
      <vt:lpstr>Wingdings</vt:lpstr>
      <vt:lpstr>Times New Roman</vt:lpstr>
      <vt:lpstr>微软雅黑 Light</vt:lpstr>
      <vt:lpstr>汉仪旗黑KW 55S</vt:lpstr>
      <vt:lpstr>黑体</vt:lpstr>
      <vt:lpstr>微软雅黑</vt:lpstr>
      <vt:lpstr>等线</vt:lpstr>
      <vt:lpstr>汉仪书宋二KW</vt:lpstr>
      <vt:lpstr>张海山锐线体简</vt:lpstr>
      <vt:lpstr>Noto Serif CJK SC</vt:lpstr>
      <vt:lpstr>Bebas Neue</vt:lpstr>
      <vt:lpstr>Playfair Display</vt:lpstr>
      <vt:lpstr>等线 Light</vt:lpstr>
      <vt:lpstr>华文中宋</vt:lpstr>
      <vt:lpstr>Cambria</vt:lpstr>
      <vt:lpstr>Georgia</vt:lpstr>
      <vt:lpstr>Kingsoft Confetti</vt:lpstr>
      <vt:lpstr>汉仪中等线KW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kingsoft</cp:lastModifiedBy>
  <dcterms:created xsi:type="dcterms:W3CDTF">2024-07-08T14:44:27Z</dcterms:created>
  <dcterms:modified xsi:type="dcterms:W3CDTF">2024-07-08T14:44:27Z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/>
  </property>
</Properties>
</file>